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7187A1-8D0F-4583-9823-98ED285584E9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56F249-E431-4FB9-A0C3-1B3C0F8C2A26}">
      <dgm:prSet phldrT="[Текст]"/>
      <dgm:spPr/>
      <dgm:t>
        <a:bodyPr/>
        <a:lstStyle/>
        <a:p>
          <a:r>
            <a:rPr lang="ru-RU" dirty="0" smtClean="0"/>
            <a:t>Роль речи</a:t>
          </a:r>
          <a:endParaRPr lang="ru-RU" dirty="0"/>
        </a:p>
      </dgm:t>
    </dgm:pt>
    <dgm:pt modelId="{89FA65ED-22CC-488A-8A0C-6079C45F50C1}" type="parTrans" cxnId="{5B144405-1ABB-4255-8F33-4BFA1F66712F}">
      <dgm:prSet/>
      <dgm:spPr/>
      <dgm:t>
        <a:bodyPr/>
        <a:lstStyle/>
        <a:p>
          <a:endParaRPr lang="ru-RU"/>
        </a:p>
      </dgm:t>
    </dgm:pt>
    <dgm:pt modelId="{1094F5DF-7C54-43D4-A39C-380E68D0D6E4}" type="sibTrans" cxnId="{5B144405-1ABB-4255-8F33-4BFA1F66712F}">
      <dgm:prSet/>
      <dgm:spPr/>
      <dgm:t>
        <a:bodyPr/>
        <a:lstStyle/>
        <a:p>
          <a:endParaRPr lang="ru-RU"/>
        </a:p>
      </dgm:t>
    </dgm:pt>
    <dgm:pt modelId="{7B43CA0F-630A-4C67-AE77-1E7A620D2539}">
      <dgm:prSet/>
      <dgm:spPr/>
      <dgm:t>
        <a:bodyPr/>
        <a:lstStyle/>
        <a:p>
          <a:r>
            <a:rPr lang="ru-RU" dirty="0" smtClean="0"/>
            <a:t>речь, как собственно психический процесс, включающийся в реализацию психической деятельности человека наряду и вместе с другими психическими процессами,</a:t>
          </a:r>
          <a:endParaRPr lang="ru-RU" dirty="0"/>
        </a:p>
      </dgm:t>
    </dgm:pt>
    <dgm:pt modelId="{94DD29CA-D9C6-4540-88BD-30B255FEB9F7}" type="parTrans" cxnId="{FC60EA0F-7C0A-4287-B8E8-37AFE37B471E}">
      <dgm:prSet/>
      <dgm:spPr/>
      <dgm:t>
        <a:bodyPr/>
        <a:lstStyle/>
        <a:p>
          <a:endParaRPr lang="ru-RU"/>
        </a:p>
      </dgm:t>
    </dgm:pt>
    <dgm:pt modelId="{D5A1921B-558B-445D-9727-B1C87A55825D}" type="sibTrans" cxnId="{FC60EA0F-7C0A-4287-B8E8-37AFE37B471E}">
      <dgm:prSet/>
      <dgm:spPr/>
      <dgm:t>
        <a:bodyPr/>
        <a:lstStyle/>
        <a:p>
          <a:endParaRPr lang="ru-RU"/>
        </a:p>
      </dgm:t>
    </dgm:pt>
    <dgm:pt modelId="{B1752BBE-27FA-4FA1-9178-2F02BD949AAA}">
      <dgm:prSet/>
      <dgm:spPr/>
      <dgm:t>
        <a:bodyPr/>
        <a:lstStyle/>
        <a:p>
          <a:r>
            <a:rPr lang="ru-RU" smtClean="0"/>
            <a:t>речь как процесс, организующий и связывающий другие психические процессы</a:t>
          </a:r>
          <a:endParaRPr lang="ru-RU"/>
        </a:p>
      </dgm:t>
    </dgm:pt>
    <dgm:pt modelId="{B56B06CD-B782-45BC-BE8D-13A97205800D}" type="parTrans" cxnId="{E510A03F-2C81-49CF-A67B-1F1B581B27E0}">
      <dgm:prSet/>
      <dgm:spPr/>
      <dgm:t>
        <a:bodyPr/>
        <a:lstStyle/>
        <a:p>
          <a:endParaRPr lang="ru-RU"/>
        </a:p>
      </dgm:t>
    </dgm:pt>
    <dgm:pt modelId="{8AF5335B-65BD-4EA4-A370-81E7E11D4715}" type="sibTrans" cxnId="{E510A03F-2C81-49CF-A67B-1F1B581B27E0}">
      <dgm:prSet/>
      <dgm:spPr/>
      <dgm:t>
        <a:bodyPr/>
        <a:lstStyle/>
        <a:p>
          <a:endParaRPr lang="ru-RU"/>
        </a:p>
      </dgm:t>
    </dgm:pt>
    <dgm:pt modelId="{F7261677-0527-44F7-80B4-476599067FC0}" type="pres">
      <dgm:prSet presAssocID="{037187A1-8D0F-4583-9823-98ED285584E9}" presName="composite" presStyleCnt="0">
        <dgm:presLayoutVars>
          <dgm:chMax val="1"/>
          <dgm:dir/>
          <dgm:resizeHandles val="exact"/>
        </dgm:presLayoutVars>
      </dgm:prSet>
      <dgm:spPr/>
    </dgm:pt>
    <dgm:pt modelId="{9AC31316-04ED-4B22-B3AB-EA91E1D5CA37}" type="pres">
      <dgm:prSet presAssocID="{A856F249-E431-4FB9-A0C3-1B3C0F8C2A26}" presName="roof" presStyleLbl="dkBgShp" presStyleIdx="0" presStyleCnt="2"/>
      <dgm:spPr/>
    </dgm:pt>
    <dgm:pt modelId="{6B3434CC-0BD7-45F8-AF53-FCFF8348C658}" type="pres">
      <dgm:prSet presAssocID="{A856F249-E431-4FB9-A0C3-1B3C0F8C2A26}" presName="pillars" presStyleCnt="0"/>
      <dgm:spPr/>
    </dgm:pt>
    <dgm:pt modelId="{4FC168FE-E3E6-4C1B-967E-4D76AE49805F}" type="pres">
      <dgm:prSet presAssocID="{A856F249-E431-4FB9-A0C3-1B3C0F8C2A26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C1D4E0-F8D9-44CF-A7F3-4E82D6651C5C}" type="pres">
      <dgm:prSet presAssocID="{B1752BBE-27FA-4FA1-9178-2F02BD949AAA}" presName="pillarX" presStyleLbl="node1" presStyleIdx="1" presStyleCnt="2">
        <dgm:presLayoutVars>
          <dgm:bulletEnabled val="1"/>
        </dgm:presLayoutVars>
      </dgm:prSet>
      <dgm:spPr/>
    </dgm:pt>
    <dgm:pt modelId="{73C55E66-C6CF-4695-B99F-9D116A34DF6B}" type="pres">
      <dgm:prSet presAssocID="{A856F249-E431-4FB9-A0C3-1B3C0F8C2A26}" presName="base" presStyleLbl="dkBgShp" presStyleIdx="1" presStyleCnt="2"/>
      <dgm:spPr/>
    </dgm:pt>
  </dgm:ptLst>
  <dgm:cxnLst>
    <dgm:cxn modelId="{B13E61C8-C742-4BCA-B744-F0CCFEEAFCB5}" type="presOf" srcId="{A856F249-E431-4FB9-A0C3-1B3C0F8C2A26}" destId="{9AC31316-04ED-4B22-B3AB-EA91E1D5CA37}" srcOrd="0" destOrd="0" presId="urn:microsoft.com/office/officeart/2005/8/layout/hList3"/>
    <dgm:cxn modelId="{FC60EA0F-7C0A-4287-B8E8-37AFE37B471E}" srcId="{A856F249-E431-4FB9-A0C3-1B3C0F8C2A26}" destId="{7B43CA0F-630A-4C67-AE77-1E7A620D2539}" srcOrd="0" destOrd="0" parTransId="{94DD29CA-D9C6-4540-88BD-30B255FEB9F7}" sibTransId="{D5A1921B-558B-445D-9727-B1C87A55825D}"/>
    <dgm:cxn modelId="{79554044-B1E7-4267-8B31-0E8F626295C2}" type="presOf" srcId="{037187A1-8D0F-4583-9823-98ED285584E9}" destId="{F7261677-0527-44F7-80B4-476599067FC0}" srcOrd="0" destOrd="0" presId="urn:microsoft.com/office/officeart/2005/8/layout/hList3"/>
    <dgm:cxn modelId="{A3CE85A8-15C6-49D0-B7B2-C53C82699888}" type="presOf" srcId="{B1752BBE-27FA-4FA1-9178-2F02BD949AAA}" destId="{85C1D4E0-F8D9-44CF-A7F3-4E82D6651C5C}" srcOrd="0" destOrd="0" presId="urn:microsoft.com/office/officeart/2005/8/layout/hList3"/>
    <dgm:cxn modelId="{E510A03F-2C81-49CF-A67B-1F1B581B27E0}" srcId="{A856F249-E431-4FB9-A0C3-1B3C0F8C2A26}" destId="{B1752BBE-27FA-4FA1-9178-2F02BD949AAA}" srcOrd="1" destOrd="0" parTransId="{B56B06CD-B782-45BC-BE8D-13A97205800D}" sibTransId="{8AF5335B-65BD-4EA4-A370-81E7E11D4715}"/>
    <dgm:cxn modelId="{5B144405-1ABB-4255-8F33-4BFA1F66712F}" srcId="{037187A1-8D0F-4583-9823-98ED285584E9}" destId="{A856F249-E431-4FB9-A0C3-1B3C0F8C2A26}" srcOrd="0" destOrd="0" parTransId="{89FA65ED-22CC-488A-8A0C-6079C45F50C1}" sibTransId="{1094F5DF-7C54-43D4-A39C-380E68D0D6E4}"/>
    <dgm:cxn modelId="{C79E96B6-735E-44BE-8E17-DC0C6A3A667E}" type="presOf" srcId="{7B43CA0F-630A-4C67-AE77-1E7A620D2539}" destId="{4FC168FE-E3E6-4C1B-967E-4D76AE49805F}" srcOrd="0" destOrd="0" presId="urn:microsoft.com/office/officeart/2005/8/layout/hList3"/>
    <dgm:cxn modelId="{49EF5E86-9FCB-4F18-8947-80B6DD77BAC4}" type="presParOf" srcId="{F7261677-0527-44F7-80B4-476599067FC0}" destId="{9AC31316-04ED-4B22-B3AB-EA91E1D5CA37}" srcOrd="0" destOrd="0" presId="urn:microsoft.com/office/officeart/2005/8/layout/hList3"/>
    <dgm:cxn modelId="{B7ED8087-B0A0-4C45-9255-0D7212813CFD}" type="presParOf" srcId="{F7261677-0527-44F7-80B4-476599067FC0}" destId="{6B3434CC-0BD7-45F8-AF53-FCFF8348C658}" srcOrd="1" destOrd="0" presId="urn:microsoft.com/office/officeart/2005/8/layout/hList3"/>
    <dgm:cxn modelId="{E007A3E0-A187-4A4D-8C59-801E68ED5262}" type="presParOf" srcId="{6B3434CC-0BD7-45F8-AF53-FCFF8348C658}" destId="{4FC168FE-E3E6-4C1B-967E-4D76AE49805F}" srcOrd="0" destOrd="0" presId="urn:microsoft.com/office/officeart/2005/8/layout/hList3"/>
    <dgm:cxn modelId="{D2BD0552-A875-4FC8-8034-9ACBF9C97CA7}" type="presParOf" srcId="{6B3434CC-0BD7-45F8-AF53-FCFF8348C658}" destId="{85C1D4E0-F8D9-44CF-A7F3-4E82D6651C5C}" srcOrd="1" destOrd="0" presId="urn:microsoft.com/office/officeart/2005/8/layout/hList3"/>
    <dgm:cxn modelId="{AB0A0B32-8C65-4AD6-B91F-1A0A9FBB1AB6}" type="presParOf" srcId="{F7261677-0527-44F7-80B4-476599067FC0}" destId="{73C55E66-C6CF-4695-B99F-9D116A34DF6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886290-E732-48FC-8A90-EE810DD29C26}" type="doc">
      <dgm:prSet loTypeId="urn:microsoft.com/office/officeart/2005/8/layout/radial5" loCatId="cycle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815983-3364-460D-B700-AE6E317FABF7}">
      <dgm:prSet phldrT="[Текст]"/>
      <dgm:spPr/>
      <dgm:t>
        <a:bodyPr/>
        <a:lstStyle/>
        <a:p>
          <a:r>
            <a:rPr lang="ru-RU" dirty="0" smtClean="0"/>
            <a:t>РЕЧЬ</a:t>
          </a:r>
          <a:endParaRPr lang="ru-RU" dirty="0"/>
        </a:p>
      </dgm:t>
    </dgm:pt>
    <dgm:pt modelId="{D5ECA1EA-E8F0-4621-963A-4CA216291D98}" type="parTrans" cxnId="{F9B37CE1-B002-48B0-BD7B-8B1C240829A8}">
      <dgm:prSet/>
      <dgm:spPr/>
      <dgm:t>
        <a:bodyPr/>
        <a:lstStyle/>
        <a:p>
          <a:endParaRPr lang="ru-RU"/>
        </a:p>
      </dgm:t>
    </dgm:pt>
    <dgm:pt modelId="{BD511F37-3DC8-4373-944E-64DECB2E58AA}" type="sibTrans" cxnId="{F9B37CE1-B002-48B0-BD7B-8B1C240829A8}">
      <dgm:prSet/>
      <dgm:spPr/>
      <dgm:t>
        <a:bodyPr/>
        <a:lstStyle/>
        <a:p>
          <a:endParaRPr lang="ru-RU"/>
        </a:p>
      </dgm:t>
    </dgm:pt>
    <dgm:pt modelId="{2E9D7A17-B0F4-461C-99F8-0910CD763C39}">
      <dgm:prSet phldrT="[Текст]"/>
      <dgm:spPr/>
      <dgm:t>
        <a:bodyPr/>
        <a:lstStyle/>
        <a:p>
          <a:r>
            <a:rPr lang="ru-RU" dirty="0" smtClean="0"/>
            <a:t>ПАМЯТЬ</a:t>
          </a:r>
          <a:endParaRPr lang="ru-RU" dirty="0"/>
        </a:p>
      </dgm:t>
    </dgm:pt>
    <dgm:pt modelId="{2AD0EC6C-A7AC-44D3-80B8-8E07B616A5D7}" type="parTrans" cxnId="{F862BE66-73ED-4F93-A17E-D8FBC1135043}">
      <dgm:prSet/>
      <dgm:spPr/>
      <dgm:t>
        <a:bodyPr/>
        <a:lstStyle/>
        <a:p>
          <a:endParaRPr lang="ru-RU"/>
        </a:p>
      </dgm:t>
    </dgm:pt>
    <dgm:pt modelId="{4A4891F8-47F5-4012-9212-DFC51C82D51A}" type="sibTrans" cxnId="{F862BE66-73ED-4F93-A17E-D8FBC1135043}">
      <dgm:prSet/>
      <dgm:spPr/>
      <dgm:t>
        <a:bodyPr/>
        <a:lstStyle/>
        <a:p>
          <a:endParaRPr lang="ru-RU"/>
        </a:p>
      </dgm:t>
    </dgm:pt>
    <dgm:pt modelId="{BED0ECE2-D44D-43E8-B081-13A1897F4D4C}">
      <dgm:prSet phldrT="[Текст]"/>
      <dgm:spPr/>
      <dgm:t>
        <a:bodyPr/>
        <a:lstStyle/>
        <a:p>
          <a:r>
            <a:rPr lang="ru-RU" dirty="0" smtClean="0"/>
            <a:t>МЫШЛЕНИЕ</a:t>
          </a:r>
          <a:endParaRPr lang="ru-RU" dirty="0"/>
        </a:p>
      </dgm:t>
    </dgm:pt>
    <dgm:pt modelId="{E41D9BB7-A035-43C0-97F1-D9653927656A}" type="parTrans" cxnId="{C39ECC4F-7B72-4C8A-8243-218854D57B91}">
      <dgm:prSet/>
      <dgm:spPr/>
      <dgm:t>
        <a:bodyPr/>
        <a:lstStyle/>
        <a:p>
          <a:endParaRPr lang="ru-RU"/>
        </a:p>
      </dgm:t>
    </dgm:pt>
    <dgm:pt modelId="{219E0574-A033-46BA-A174-9F730785002F}" type="sibTrans" cxnId="{C39ECC4F-7B72-4C8A-8243-218854D57B91}">
      <dgm:prSet/>
      <dgm:spPr/>
      <dgm:t>
        <a:bodyPr/>
        <a:lstStyle/>
        <a:p>
          <a:endParaRPr lang="ru-RU"/>
        </a:p>
      </dgm:t>
    </dgm:pt>
    <dgm:pt modelId="{A64174DF-D7CC-4A8C-AE43-EF91BAD9DF1B}">
      <dgm:prSet phldrT="[Текст]"/>
      <dgm:spPr/>
      <dgm:t>
        <a:bodyPr/>
        <a:lstStyle/>
        <a:p>
          <a:r>
            <a:rPr lang="ru-RU" dirty="0" smtClean="0"/>
            <a:t>ВНИМАНИЕ</a:t>
          </a:r>
          <a:endParaRPr lang="ru-RU" dirty="0"/>
        </a:p>
      </dgm:t>
    </dgm:pt>
    <dgm:pt modelId="{FC7FCA90-DE33-4EEB-ABB3-E88A6D89AE54}" type="parTrans" cxnId="{6DB30F2A-5089-4B10-88CC-5A175DB65702}">
      <dgm:prSet/>
      <dgm:spPr/>
      <dgm:t>
        <a:bodyPr/>
        <a:lstStyle/>
        <a:p>
          <a:endParaRPr lang="ru-RU"/>
        </a:p>
      </dgm:t>
    </dgm:pt>
    <dgm:pt modelId="{4E50224A-D972-474B-BDBF-6C3869651417}" type="sibTrans" cxnId="{6DB30F2A-5089-4B10-88CC-5A175DB65702}">
      <dgm:prSet/>
      <dgm:spPr/>
      <dgm:t>
        <a:bodyPr/>
        <a:lstStyle/>
        <a:p>
          <a:endParaRPr lang="ru-RU"/>
        </a:p>
      </dgm:t>
    </dgm:pt>
    <dgm:pt modelId="{4382F2C7-CA13-449B-9875-3A4BCA3D43EC}">
      <dgm:prSet phldrT="[Текст]"/>
      <dgm:spPr/>
      <dgm:t>
        <a:bodyPr/>
        <a:lstStyle/>
        <a:p>
          <a:r>
            <a:rPr lang="ru-RU" dirty="0" smtClean="0"/>
            <a:t>ВОСПРИЯТИЕ</a:t>
          </a:r>
          <a:endParaRPr lang="ru-RU" dirty="0"/>
        </a:p>
      </dgm:t>
    </dgm:pt>
    <dgm:pt modelId="{335E60FF-42EA-445C-974C-BE60643C5550}" type="parTrans" cxnId="{D1B2A171-5F8D-4D64-88DE-5150D8E023B7}">
      <dgm:prSet/>
      <dgm:spPr/>
      <dgm:t>
        <a:bodyPr/>
        <a:lstStyle/>
        <a:p>
          <a:endParaRPr lang="ru-RU"/>
        </a:p>
      </dgm:t>
    </dgm:pt>
    <dgm:pt modelId="{94FFFB6F-BA2B-4C19-A759-0B91CD7DBF20}" type="sibTrans" cxnId="{D1B2A171-5F8D-4D64-88DE-5150D8E023B7}">
      <dgm:prSet/>
      <dgm:spPr/>
      <dgm:t>
        <a:bodyPr/>
        <a:lstStyle/>
        <a:p>
          <a:endParaRPr lang="ru-RU"/>
        </a:p>
      </dgm:t>
    </dgm:pt>
    <dgm:pt modelId="{4B9C9158-4801-48BE-82E7-49B360F0D729}">
      <dgm:prSet phldrT="[Текст]"/>
      <dgm:spPr/>
      <dgm:t>
        <a:bodyPr/>
        <a:lstStyle/>
        <a:p>
          <a:r>
            <a:rPr lang="ru-RU" dirty="0" smtClean="0"/>
            <a:t>Воображение</a:t>
          </a:r>
          <a:endParaRPr lang="ru-RU" dirty="0"/>
        </a:p>
      </dgm:t>
    </dgm:pt>
    <dgm:pt modelId="{15F824D1-CACC-451D-94A4-8EC4D5562088}" type="parTrans" cxnId="{7973F616-C364-44CB-AE94-B0257F197C38}">
      <dgm:prSet/>
      <dgm:spPr/>
      <dgm:t>
        <a:bodyPr/>
        <a:lstStyle/>
        <a:p>
          <a:endParaRPr lang="ru-RU"/>
        </a:p>
      </dgm:t>
    </dgm:pt>
    <dgm:pt modelId="{CD785E7F-DC07-4B15-819A-507FCE805997}" type="sibTrans" cxnId="{7973F616-C364-44CB-AE94-B0257F197C38}">
      <dgm:prSet/>
      <dgm:spPr/>
    </dgm:pt>
    <dgm:pt modelId="{1B4F6AA7-F56B-4EC9-9485-0C49B01C592B}">
      <dgm:prSet phldrT="[Текст]"/>
      <dgm:spPr/>
      <dgm:t>
        <a:bodyPr/>
        <a:lstStyle/>
        <a:p>
          <a:r>
            <a:rPr lang="ru-RU" dirty="0" smtClean="0"/>
            <a:t>Ощущения</a:t>
          </a:r>
        </a:p>
      </dgm:t>
    </dgm:pt>
    <dgm:pt modelId="{4A213058-7B52-4597-899B-A686C882BB28}" type="parTrans" cxnId="{29CF97D3-2315-417B-BBA7-CC7CE34D6B72}">
      <dgm:prSet/>
      <dgm:spPr/>
      <dgm:t>
        <a:bodyPr/>
        <a:lstStyle/>
        <a:p>
          <a:endParaRPr lang="ru-RU"/>
        </a:p>
      </dgm:t>
    </dgm:pt>
    <dgm:pt modelId="{75397C7C-6E0D-4052-9443-191E350860FB}" type="sibTrans" cxnId="{29CF97D3-2315-417B-BBA7-CC7CE34D6B72}">
      <dgm:prSet/>
      <dgm:spPr/>
    </dgm:pt>
    <dgm:pt modelId="{CD62C8D4-4370-4036-BAC6-97B5E39B7793}">
      <dgm:prSet phldrT="[Текст]"/>
      <dgm:spPr/>
      <dgm:t>
        <a:bodyPr/>
        <a:lstStyle/>
        <a:p>
          <a:r>
            <a:rPr lang="ru-RU" dirty="0" smtClean="0"/>
            <a:t>Представления</a:t>
          </a:r>
        </a:p>
      </dgm:t>
    </dgm:pt>
    <dgm:pt modelId="{45F3C1C5-B023-4124-B912-26B5294A2C57}" type="parTrans" cxnId="{413EF7AA-4014-4480-B944-971BB85C2F02}">
      <dgm:prSet/>
      <dgm:spPr/>
      <dgm:t>
        <a:bodyPr/>
        <a:lstStyle/>
        <a:p>
          <a:endParaRPr lang="ru-RU"/>
        </a:p>
      </dgm:t>
    </dgm:pt>
    <dgm:pt modelId="{6DA73CE1-D132-4D39-99C2-932F4E4990E4}" type="sibTrans" cxnId="{413EF7AA-4014-4480-B944-971BB85C2F02}">
      <dgm:prSet/>
      <dgm:spPr/>
    </dgm:pt>
    <dgm:pt modelId="{830A47E1-187B-4513-A458-2CD4EDCE0ACF}" type="pres">
      <dgm:prSet presAssocID="{EE886290-E732-48FC-8A90-EE810DD29C2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F2A39A4-86C9-4C3A-B3F7-012AD07659DC}" type="pres">
      <dgm:prSet presAssocID="{A7815983-3364-460D-B700-AE6E317FABF7}" presName="centerShape" presStyleLbl="node0" presStyleIdx="0" presStyleCnt="1"/>
      <dgm:spPr/>
    </dgm:pt>
    <dgm:pt modelId="{B71FD45D-A016-4738-B590-8B8809A8D18D}" type="pres">
      <dgm:prSet presAssocID="{2AD0EC6C-A7AC-44D3-80B8-8E07B616A5D7}" presName="parTrans" presStyleLbl="sibTrans2D1" presStyleIdx="0" presStyleCnt="7"/>
      <dgm:spPr/>
    </dgm:pt>
    <dgm:pt modelId="{78C3A453-2F0C-49CA-9FA3-F4076FC50FEF}" type="pres">
      <dgm:prSet presAssocID="{2AD0EC6C-A7AC-44D3-80B8-8E07B616A5D7}" presName="connectorText" presStyleLbl="sibTrans2D1" presStyleIdx="0" presStyleCnt="7"/>
      <dgm:spPr/>
    </dgm:pt>
    <dgm:pt modelId="{895F51D3-A624-4010-8179-EE9C478AA07C}" type="pres">
      <dgm:prSet presAssocID="{2E9D7A17-B0F4-461C-99F8-0910CD763C39}" presName="node" presStyleLbl="node1" presStyleIdx="0" presStyleCnt="7">
        <dgm:presLayoutVars>
          <dgm:bulletEnabled val="1"/>
        </dgm:presLayoutVars>
      </dgm:prSet>
      <dgm:spPr/>
    </dgm:pt>
    <dgm:pt modelId="{0FA1F501-28EB-462A-9F13-4AFF1E3DA548}" type="pres">
      <dgm:prSet presAssocID="{E41D9BB7-A035-43C0-97F1-D9653927656A}" presName="parTrans" presStyleLbl="sibTrans2D1" presStyleIdx="1" presStyleCnt="7"/>
      <dgm:spPr/>
    </dgm:pt>
    <dgm:pt modelId="{BA4CD687-2F98-4046-8871-927080137CE6}" type="pres">
      <dgm:prSet presAssocID="{E41D9BB7-A035-43C0-97F1-D9653927656A}" presName="connectorText" presStyleLbl="sibTrans2D1" presStyleIdx="1" presStyleCnt="7"/>
      <dgm:spPr/>
    </dgm:pt>
    <dgm:pt modelId="{8BD2EC1F-AB6B-49D0-B9ED-D640D16CA863}" type="pres">
      <dgm:prSet presAssocID="{BED0ECE2-D44D-43E8-B081-13A1897F4D4C}" presName="node" presStyleLbl="node1" presStyleIdx="1" presStyleCnt="7" custRadScaleRad="101561" custRadScaleInc="1212">
        <dgm:presLayoutVars>
          <dgm:bulletEnabled val="1"/>
        </dgm:presLayoutVars>
      </dgm:prSet>
      <dgm:spPr/>
    </dgm:pt>
    <dgm:pt modelId="{F2FA088F-2A15-422B-90BA-6DEBDD653DBF}" type="pres">
      <dgm:prSet presAssocID="{FC7FCA90-DE33-4EEB-ABB3-E88A6D89AE54}" presName="parTrans" presStyleLbl="sibTrans2D1" presStyleIdx="2" presStyleCnt="7"/>
      <dgm:spPr/>
    </dgm:pt>
    <dgm:pt modelId="{F9A401B3-DE94-41A5-9DDE-7160789236DB}" type="pres">
      <dgm:prSet presAssocID="{FC7FCA90-DE33-4EEB-ABB3-E88A6D89AE54}" presName="connectorText" presStyleLbl="sibTrans2D1" presStyleIdx="2" presStyleCnt="7"/>
      <dgm:spPr/>
    </dgm:pt>
    <dgm:pt modelId="{98072C5B-5CC7-46D2-BA8D-B720ECBCFABC}" type="pres">
      <dgm:prSet presAssocID="{A64174DF-D7CC-4A8C-AE43-EF91BAD9DF1B}" presName="node" presStyleLbl="node1" presStyleIdx="2" presStyleCnt="7">
        <dgm:presLayoutVars>
          <dgm:bulletEnabled val="1"/>
        </dgm:presLayoutVars>
      </dgm:prSet>
      <dgm:spPr/>
    </dgm:pt>
    <dgm:pt modelId="{13D89052-A1B1-41FD-ACB7-7DD28168E076}" type="pres">
      <dgm:prSet presAssocID="{335E60FF-42EA-445C-974C-BE60643C5550}" presName="parTrans" presStyleLbl="sibTrans2D1" presStyleIdx="3" presStyleCnt="7"/>
      <dgm:spPr/>
    </dgm:pt>
    <dgm:pt modelId="{38ED3838-351F-4E59-B2D1-9F418C11AB4E}" type="pres">
      <dgm:prSet presAssocID="{335E60FF-42EA-445C-974C-BE60643C5550}" presName="connectorText" presStyleLbl="sibTrans2D1" presStyleIdx="3" presStyleCnt="7"/>
      <dgm:spPr/>
    </dgm:pt>
    <dgm:pt modelId="{3C44715C-1B70-4014-BBFE-54DE94A8B6F1}" type="pres">
      <dgm:prSet presAssocID="{4382F2C7-CA13-449B-9875-3A4BCA3D43EC}" presName="node" presStyleLbl="node1" presStyleIdx="3" presStyleCnt="7">
        <dgm:presLayoutVars>
          <dgm:bulletEnabled val="1"/>
        </dgm:presLayoutVars>
      </dgm:prSet>
      <dgm:spPr/>
    </dgm:pt>
    <dgm:pt modelId="{B20C7E81-B6C8-4095-A483-8D162775CD72}" type="pres">
      <dgm:prSet presAssocID="{15F824D1-CACC-451D-94A4-8EC4D5562088}" presName="parTrans" presStyleLbl="sibTrans2D1" presStyleIdx="4" presStyleCnt="7"/>
      <dgm:spPr/>
    </dgm:pt>
    <dgm:pt modelId="{B4EC22FE-6E86-46B6-ADC9-D43C0F4664BA}" type="pres">
      <dgm:prSet presAssocID="{15F824D1-CACC-451D-94A4-8EC4D5562088}" presName="connectorText" presStyleLbl="sibTrans2D1" presStyleIdx="4" presStyleCnt="7"/>
      <dgm:spPr/>
    </dgm:pt>
    <dgm:pt modelId="{6C977BD3-DF80-4098-893C-8ADC4256D944}" type="pres">
      <dgm:prSet presAssocID="{4B9C9158-4801-48BE-82E7-49B360F0D729}" presName="node" presStyleLbl="node1" presStyleIdx="4" presStyleCnt="7">
        <dgm:presLayoutVars>
          <dgm:bulletEnabled val="1"/>
        </dgm:presLayoutVars>
      </dgm:prSet>
      <dgm:spPr/>
    </dgm:pt>
    <dgm:pt modelId="{3B4F61BC-A87B-42A8-B9FE-C144FE1E0287}" type="pres">
      <dgm:prSet presAssocID="{4A213058-7B52-4597-899B-A686C882BB28}" presName="parTrans" presStyleLbl="sibTrans2D1" presStyleIdx="5" presStyleCnt="7"/>
      <dgm:spPr/>
    </dgm:pt>
    <dgm:pt modelId="{87A65D38-B79A-49CC-9297-5EC38767D0DF}" type="pres">
      <dgm:prSet presAssocID="{4A213058-7B52-4597-899B-A686C882BB28}" presName="connectorText" presStyleLbl="sibTrans2D1" presStyleIdx="5" presStyleCnt="7"/>
      <dgm:spPr/>
    </dgm:pt>
    <dgm:pt modelId="{473F0A97-E8DB-4B1C-9230-59E580E96030}" type="pres">
      <dgm:prSet presAssocID="{1B4F6AA7-F56B-4EC9-9485-0C49B01C592B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75722C-8403-4677-B2D7-A4AFA64DE778}" type="pres">
      <dgm:prSet presAssocID="{45F3C1C5-B023-4124-B912-26B5294A2C57}" presName="parTrans" presStyleLbl="sibTrans2D1" presStyleIdx="6" presStyleCnt="7"/>
      <dgm:spPr/>
    </dgm:pt>
    <dgm:pt modelId="{63B411B6-4298-46C4-B9FA-028D3C972757}" type="pres">
      <dgm:prSet presAssocID="{45F3C1C5-B023-4124-B912-26B5294A2C57}" presName="connectorText" presStyleLbl="sibTrans2D1" presStyleIdx="6" presStyleCnt="7"/>
      <dgm:spPr/>
    </dgm:pt>
    <dgm:pt modelId="{F6D1714E-952F-4116-9A6B-F5962A51EC6A}" type="pres">
      <dgm:prSet presAssocID="{CD62C8D4-4370-4036-BAC6-97B5E39B7793}" presName="node" presStyleLbl="node1" presStyleIdx="6" presStyleCnt="7">
        <dgm:presLayoutVars>
          <dgm:bulletEnabled val="1"/>
        </dgm:presLayoutVars>
      </dgm:prSet>
      <dgm:spPr/>
    </dgm:pt>
  </dgm:ptLst>
  <dgm:cxnLst>
    <dgm:cxn modelId="{6DB30F2A-5089-4B10-88CC-5A175DB65702}" srcId="{A7815983-3364-460D-B700-AE6E317FABF7}" destId="{A64174DF-D7CC-4A8C-AE43-EF91BAD9DF1B}" srcOrd="2" destOrd="0" parTransId="{FC7FCA90-DE33-4EEB-ABB3-E88A6D89AE54}" sibTransId="{4E50224A-D972-474B-BDBF-6C3869651417}"/>
    <dgm:cxn modelId="{984FFFA7-3D4C-4A25-BFED-3E68D2B1F270}" type="presOf" srcId="{E41D9BB7-A035-43C0-97F1-D9653927656A}" destId="{BA4CD687-2F98-4046-8871-927080137CE6}" srcOrd="1" destOrd="0" presId="urn:microsoft.com/office/officeart/2005/8/layout/radial5"/>
    <dgm:cxn modelId="{03744A2C-950F-4C29-8E88-FC90DA8E1558}" type="presOf" srcId="{4A213058-7B52-4597-899B-A686C882BB28}" destId="{87A65D38-B79A-49CC-9297-5EC38767D0DF}" srcOrd="1" destOrd="0" presId="urn:microsoft.com/office/officeart/2005/8/layout/radial5"/>
    <dgm:cxn modelId="{B49066CB-0C44-4055-8BC2-2889AA7008BE}" type="presOf" srcId="{FC7FCA90-DE33-4EEB-ABB3-E88A6D89AE54}" destId="{F9A401B3-DE94-41A5-9DDE-7160789236DB}" srcOrd="1" destOrd="0" presId="urn:microsoft.com/office/officeart/2005/8/layout/radial5"/>
    <dgm:cxn modelId="{FAD1E3E5-07EE-4C43-94F2-5666CF6184B2}" type="presOf" srcId="{BED0ECE2-D44D-43E8-B081-13A1897F4D4C}" destId="{8BD2EC1F-AB6B-49D0-B9ED-D640D16CA863}" srcOrd="0" destOrd="0" presId="urn:microsoft.com/office/officeart/2005/8/layout/radial5"/>
    <dgm:cxn modelId="{F9B37CE1-B002-48B0-BD7B-8B1C240829A8}" srcId="{EE886290-E732-48FC-8A90-EE810DD29C26}" destId="{A7815983-3364-460D-B700-AE6E317FABF7}" srcOrd="0" destOrd="0" parTransId="{D5ECA1EA-E8F0-4621-963A-4CA216291D98}" sibTransId="{BD511F37-3DC8-4373-944E-64DECB2E58AA}"/>
    <dgm:cxn modelId="{7EE97205-3F93-4AF8-A8E5-F45DC76CEA2A}" type="presOf" srcId="{EE886290-E732-48FC-8A90-EE810DD29C26}" destId="{830A47E1-187B-4513-A458-2CD4EDCE0ACF}" srcOrd="0" destOrd="0" presId="urn:microsoft.com/office/officeart/2005/8/layout/radial5"/>
    <dgm:cxn modelId="{7973F616-C364-44CB-AE94-B0257F197C38}" srcId="{A7815983-3364-460D-B700-AE6E317FABF7}" destId="{4B9C9158-4801-48BE-82E7-49B360F0D729}" srcOrd="4" destOrd="0" parTransId="{15F824D1-CACC-451D-94A4-8EC4D5562088}" sibTransId="{CD785E7F-DC07-4B15-819A-507FCE805997}"/>
    <dgm:cxn modelId="{D1B2A171-5F8D-4D64-88DE-5150D8E023B7}" srcId="{A7815983-3364-460D-B700-AE6E317FABF7}" destId="{4382F2C7-CA13-449B-9875-3A4BCA3D43EC}" srcOrd="3" destOrd="0" parTransId="{335E60FF-42EA-445C-974C-BE60643C5550}" sibTransId="{94FFFB6F-BA2B-4C19-A759-0B91CD7DBF20}"/>
    <dgm:cxn modelId="{23D605EA-2BC2-4B2F-A70B-626A15E8C10E}" type="presOf" srcId="{45F3C1C5-B023-4124-B912-26B5294A2C57}" destId="{1475722C-8403-4677-B2D7-A4AFA64DE778}" srcOrd="0" destOrd="0" presId="urn:microsoft.com/office/officeart/2005/8/layout/radial5"/>
    <dgm:cxn modelId="{75086C03-154D-4441-822D-E0E2642E3FDF}" type="presOf" srcId="{4A213058-7B52-4597-899B-A686C882BB28}" destId="{3B4F61BC-A87B-42A8-B9FE-C144FE1E0287}" srcOrd="0" destOrd="0" presId="urn:microsoft.com/office/officeart/2005/8/layout/radial5"/>
    <dgm:cxn modelId="{0A2A5145-B48D-4D81-A269-FE0AC5E3EDA4}" type="presOf" srcId="{2AD0EC6C-A7AC-44D3-80B8-8E07B616A5D7}" destId="{B71FD45D-A016-4738-B590-8B8809A8D18D}" srcOrd="0" destOrd="0" presId="urn:microsoft.com/office/officeart/2005/8/layout/radial5"/>
    <dgm:cxn modelId="{C39ECC4F-7B72-4C8A-8243-218854D57B91}" srcId="{A7815983-3364-460D-B700-AE6E317FABF7}" destId="{BED0ECE2-D44D-43E8-B081-13A1897F4D4C}" srcOrd="1" destOrd="0" parTransId="{E41D9BB7-A035-43C0-97F1-D9653927656A}" sibTransId="{219E0574-A033-46BA-A174-9F730785002F}"/>
    <dgm:cxn modelId="{24C772FA-8225-4FAA-B373-47AF11096E44}" type="presOf" srcId="{335E60FF-42EA-445C-974C-BE60643C5550}" destId="{13D89052-A1B1-41FD-ACB7-7DD28168E076}" srcOrd="0" destOrd="0" presId="urn:microsoft.com/office/officeart/2005/8/layout/radial5"/>
    <dgm:cxn modelId="{647D37AF-8EE3-4FB2-A691-65431891874D}" type="presOf" srcId="{15F824D1-CACC-451D-94A4-8EC4D5562088}" destId="{B20C7E81-B6C8-4095-A483-8D162775CD72}" srcOrd="0" destOrd="0" presId="urn:microsoft.com/office/officeart/2005/8/layout/radial5"/>
    <dgm:cxn modelId="{29CF97D3-2315-417B-BBA7-CC7CE34D6B72}" srcId="{A7815983-3364-460D-B700-AE6E317FABF7}" destId="{1B4F6AA7-F56B-4EC9-9485-0C49B01C592B}" srcOrd="5" destOrd="0" parTransId="{4A213058-7B52-4597-899B-A686C882BB28}" sibTransId="{75397C7C-6E0D-4052-9443-191E350860FB}"/>
    <dgm:cxn modelId="{413EF7AA-4014-4480-B944-971BB85C2F02}" srcId="{A7815983-3364-460D-B700-AE6E317FABF7}" destId="{CD62C8D4-4370-4036-BAC6-97B5E39B7793}" srcOrd="6" destOrd="0" parTransId="{45F3C1C5-B023-4124-B912-26B5294A2C57}" sibTransId="{6DA73CE1-D132-4D39-99C2-932F4E4990E4}"/>
    <dgm:cxn modelId="{B80A5955-A0BC-4D66-9790-18FB7A5BC275}" type="presOf" srcId="{4382F2C7-CA13-449B-9875-3A4BCA3D43EC}" destId="{3C44715C-1B70-4014-BBFE-54DE94A8B6F1}" srcOrd="0" destOrd="0" presId="urn:microsoft.com/office/officeart/2005/8/layout/radial5"/>
    <dgm:cxn modelId="{E0C9CB44-DDF4-4D96-9398-0D363F02C03D}" type="presOf" srcId="{1B4F6AA7-F56B-4EC9-9485-0C49B01C592B}" destId="{473F0A97-E8DB-4B1C-9230-59E580E96030}" srcOrd="0" destOrd="0" presId="urn:microsoft.com/office/officeart/2005/8/layout/radial5"/>
    <dgm:cxn modelId="{8F633527-4BC2-4473-A9F8-667DBF87A21A}" type="presOf" srcId="{A64174DF-D7CC-4A8C-AE43-EF91BAD9DF1B}" destId="{98072C5B-5CC7-46D2-BA8D-B720ECBCFABC}" srcOrd="0" destOrd="0" presId="urn:microsoft.com/office/officeart/2005/8/layout/radial5"/>
    <dgm:cxn modelId="{168E62D9-14B1-4071-AC4C-E0C48CC69A05}" type="presOf" srcId="{2AD0EC6C-A7AC-44D3-80B8-8E07B616A5D7}" destId="{78C3A453-2F0C-49CA-9FA3-F4076FC50FEF}" srcOrd="1" destOrd="0" presId="urn:microsoft.com/office/officeart/2005/8/layout/radial5"/>
    <dgm:cxn modelId="{F862BE66-73ED-4F93-A17E-D8FBC1135043}" srcId="{A7815983-3364-460D-B700-AE6E317FABF7}" destId="{2E9D7A17-B0F4-461C-99F8-0910CD763C39}" srcOrd="0" destOrd="0" parTransId="{2AD0EC6C-A7AC-44D3-80B8-8E07B616A5D7}" sibTransId="{4A4891F8-47F5-4012-9212-DFC51C82D51A}"/>
    <dgm:cxn modelId="{7E30D6AF-CA74-4133-81EB-34C04BCF56AE}" type="presOf" srcId="{A7815983-3364-460D-B700-AE6E317FABF7}" destId="{AF2A39A4-86C9-4C3A-B3F7-012AD07659DC}" srcOrd="0" destOrd="0" presId="urn:microsoft.com/office/officeart/2005/8/layout/radial5"/>
    <dgm:cxn modelId="{80360DFA-29D8-4FB7-AE46-46D8434E9D7F}" type="presOf" srcId="{FC7FCA90-DE33-4EEB-ABB3-E88A6D89AE54}" destId="{F2FA088F-2A15-422B-90BA-6DEBDD653DBF}" srcOrd="0" destOrd="0" presId="urn:microsoft.com/office/officeart/2005/8/layout/radial5"/>
    <dgm:cxn modelId="{56990B9D-E948-4D27-A314-2A0A6BFF1F2C}" type="presOf" srcId="{2E9D7A17-B0F4-461C-99F8-0910CD763C39}" destId="{895F51D3-A624-4010-8179-EE9C478AA07C}" srcOrd="0" destOrd="0" presId="urn:microsoft.com/office/officeart/2005/8/layout/radial5"/>
    <dgm:cxn modelId="{A9993C6B-4951-4DF2-8894-824DA4DA7359}" type="presOf" srcId="{CD62C8D4-4370-4036-BAC6-97B5E39B7793}" destId="{F6D1714E-952F-4116-9A6B-F5962A51EC6A}" srcOrd="0" destOrd="0" presId="urn:microsoft.com/office/officeart/2005/8/layout/radial5"/>
    <dgm:cxn modelId="{FED6EE1E-E732-4E16-A4C0-F2C0C34C22FA}" type="presOf" srcId="{E41D9BB7-A035-43C0-97F1-D9653927656A}" destId="{0FA1F501-28EB-462A-9F13-4AFF1E3DA548}" srcOrd="0" destOrd="0" presId="urn:microsoft.com/office/officeart/2005/8/layout/radial5"/>
    <dgm:cxn modelId="{E58C95C1-4F67-4AF9-99D8-15BB98BD1F63}" type="presOf" srcId="{15F824D1-CACC-451D-94A4-8EC4D5562088}" destId="{B4EC22FE-6E86-46B6-ADC9-D43C0F4664BA}" srcOrd="1" destOrd="0" presId="urn:microsoft.com/office/officeart/2005/8/layout/radial5"/>
    <dgm:cxn modelId="{E4F1BEFD-469E-49D1-B0F7-C6DAAD8A4A69}" type="presOf" srcId="{4B9C9158-4801-48BE-82E7-49B360F0D729}" destId="{6C977BD3-DF80-4098-893C-8ADC4256D944}" srcOrd="0" destOrd="0" presId="urn:microsoft.com/office/officeart/2005/8/layout/radial5"/>
    <dgm:cxn modelId="{086D5813-A54F-49B4-BB05-C4F8DEA0E85E}" type="presOf" srcId="{335E60FF-42EA-445C-974C-BE60643C5550}" destId="{38ED3838-351F-4E59-B2D1-9F418C11AB4E}" srcOrd="1" destOrd="0" presId="urn:microsoft.com/office/officeart/2005/8/layout/radial5"/>
    <dgm:cxn modelId="{8F2C4C77-FB34-46D6-878A-1625D19E76BB}" type="presOf" srcId="{45F3C1C5-B023-4124-B912-26B5294A2C57}" destId="{63B411B6-4298-46C4-B9FA-028D3C972757}" srcOrd="1" destOrd="0" presId="urn:microsoft.com/office/officeart/2005/8/layout/radial5"/>
    <dgm:cxn modelId="{67D216C5-BF31-441A-B16F-28F2C51AA2E7}" type="presParOf" srcId="{830A47E1-187B-4513-A458-2CD4EDCE0ACF}" destId="{AF2A39A4-86C9-4C3A-B3F7-012AD07659DC}" srcOrd="0" destOrd="0" presId="urn:microsoft.com/office/officeart/2005/8/layout/radial5"/>
    <dgm:cxn modelId="{F82CCC73-A9FF-4182-A0E1-48C2C1F734B0}" type="presParOf" srcId="{830A47E1-187B-4513-A458-2CD4EDCE0ACF}" destId="{B71FD45D-A016-4738-B590-8B8809A8D18D}" srcOrd="1" destOrd="0" presId="urn:microsoft.com/office/officeart/2005/8/layout/radial5"/>
    <dgm:cxn modelId="{F6FF2053-38E3-4BF6-86FE-A90838FBE9D5}" type="presParOf" srcId="{B71FD45D-A016-4738-B590-8B8809A8D18D}" destId="{78C3A453-2F0C-49CA-9FA3-F4076FC50FEF}" srcOrd="0" destOrd="0" presId="urn:microsoft.com/office/officeart/2005/8/layout/radial5"/>
    <dgm:cxn modelId="{6397B8DE-ACD7-464C-9A0C-433AEE4BC073}" type="presParOf" srcId="{830A47E1-187B-4513-A458-2CD4EDCE0ACF}" destId="{895F51D3-A624-4010-8179-EE9C478AA07C}" srcOrd="2" destOrd="0" presId="urn:microsoft.com/office/officeart/2005/8/layout/radial5"/>
    <dgm:cxn modelId="{A0BFF3D9-7062-4D04-9714-91B7C4EE5DC9}" type="presParOf" srcId="{830A47E1-187B-4513-A458-2CD4EDCE0ACF}" destId="{0FA1F501-28EB-462A-9F13-4AFF1E3DA548}" srcOrd="3" destOrd="0" presId="urn:microsoft.com/office/officeart/2005/8/layout/radial5"/>
    <dgm:cxn modelId="{A9CF9F19-50C4-4899-82DF-8B0BA9C36132}" type="presParOf" srcId="{0FA1F501-28EB-462A-9F13-4AFF1E3DA548}" destId="{BA4CD687-2F98-4046-8871-927080137CE6}" srcOrd="0" destOrd="0" presId="urn:microsoft.com/office/officeart/2005/8/layout/radial5"/>
    <dgm:cxn modelId="{67F46830-7662-4258-AE31-E4E17463C361}" type="presParOf" srcId="{830A47E1-187B-4513-A458-2CD4EDCE0ACF}" destId="{8BD2EC1F-AB6B-49D0-B9ED-D640D16CA863}" srcOrd="4" destOrd="0" presId="urn:microsoft.com/office/officeart/2005/8/layout/radial5"/>
    <dgm:cxn modelId="{528AA865-C478-4763-B859-5A8D21A9F95D}" type="presParOf" srcId="{830A47E1-187B-4513-A458-2CD4EDCE0ACF}" destId="{F2FA088F-2A15-422B-90BA-6DEBDD653DBF}" srcOrd="5" destOrd="0" presId="urn:microsoft.com/office/officeart/2005/8/layout/radial5"/>
    <dgm:cxn modelId="{44CD0896-ED58-4A7C-9EC2-BB2C14B0E594}" type="presParOf" srcId="{F2FA088F-2A15-422B-90BA-6DEBDD653DBF}" destId="{F9A401B3-DE94-41A5-9DDE-7160789236DB}" srcOrd="0" destOrd="0" presId="urn:microsoft.com/office/officeart/2005/8/layout/radial5"/>
    <dgm:cxn modelId="{53DD3CDD-CA86-47C2-BFF8-7D7748A11645}" type="presParOf" srcId="{830A47E1-187B-4513-A458-2CD4EDCE0ACF}" destId="{98072C5B-5CC7-46D2-BA8D-B720ECBCFABC}" srcOrd="6" destOrd="0" presId="urn:microsoft.com/office/officeart/2005/8/layout/radial5"/>
    <dgm:cxn modelId="{B88F0EEE-4290-4630-A181-F85CB6C5D3DD}" type="presParOf" srcId="{830A47E1-187B-4513-A458-2CD4EDCE0ACF}" destId="{13D89052-A1B1-41FD-ACB7-7DD28168E076}" srcOrd="7" destOrd="0" presId="urn:microsoft.com/office/officeart/2005/8/layout/radial5"/>
    <dgm:cxn modelId="{69228402-B588-4120-A4B3-BC3C29F68B59}" type="presParOf" srcId="{13D89052-A1B1-41FD-ACB7-7DD28168E076}" destId="{38ED3838-351F-4E59-B2D1-9F418C11AB4E}" srcOrd="0" destOrd="0" presId="urn:microsoft.com/office/officeart/2005/8/layout/radial5"/>
    <dgm:cxn modelId="{1DE5B58E-D206-49C5-A5D9-3E98B8A2FF56}" type="presParOf" srcId="{830A47E1-187B-4513-A458-2CD4EDCE0ACF}" destId="{3C44715C-1B70-4014-BBFE-54DE94A8B6F1}" srcOrd="8" destOrd="0" presId="urn:microsoft.com/office/officeart/2005/8/layout/radial5"/>
    <dgm:cxn modelId="{CD4F50B7-33B3-4F69-BB22-8AEA2ADA5716}" type="presParOf" srcId="{830A47E1-187B-4513-A458-2CD4EDCE0ACF}" destId="{B20C7E81-B6C8-4095-A483-8D162775CD72}" srcOrd="9" destOrd="0" presId="urn:microsoft.com/office/officeart/2005/8/layout/radial5"/>
    <dgm:cxn modelId="{E52534DD-7BFC-4899-A876-421C4F380FD5}" type="presParOf" srcId="{B20C7E81-B6C8-4095-A483-8D162775CD72}" destId="{B4EC22FE-6E86-46B6-ADC9-D43C0F4664BA}" srcOrd="0" destOrd="0" presId="urn:microsoft.com/office/officeart/2005/8/layout/radial5"/>
    <dgm:cxn modelId="{80F841D3-24BF-4BC2-A395-A8658F053443}" type="presParOf" srcId="{830A47E1-187B-4513-A458-2CD4EDCE0ACF}" destId="{6C977BD3-DF80-4098-893C-8ADC4256D944}" srcOrd="10" destOrd="0" presId="urn:microsoft.com/office/officeart/2005/8/layout/radial5"/>
    <dgm:cxn modelId="{BAAE0933-38D9-4A2F-B55B-B7CFEBEEAF15}" type="presParOf" srcId="{830A47E1-187B-4513-A458-2CD4EDCE0ACF}" destId="{3B4F61BC-A87B-42A8-B9FE-C144FE1E0287}" srcOrd="11" destOrd="0" presId="urn:microsoft.com/office/officeart/2005/8/layout/radial5"/>
    <dgm:cxn modelId="{76BC39D0-163E-4AC1-A58B-8416E4B78B65}" type="presParOf" srcId="{3B4F61BC-A87B-42A8-B9FE-C144FE1E0287}" destId="{87A65D38-B79A-49CC-9297-5EC38767D0DF}" srcOrd="0" destOrd="0" presId="urn:microsoft.com/office/officeart/2005/8/layout/radial5"/>
    <dgm:cxn modelId="{03F667A2-5B38-49E8-B4BF-A66F98040D62}" type="presParOf" srcId="{830A47E1-187B-4513-A458-2CD4EDCE0ACF}" destId="{473F0A97-E8DB-4B1C-9230-59E580E96030}" srcOrd="12" destOrd="0" presId="urn:microsoft.com/office/officeart/2005/8/layout/radial5"/>
    <dgm:cxn modelId="{60381EAE-52C2-4C48-9A45-E85304349AF6}" type="presParOf" srcId="{830A47E1-187B-4513-A458-2CD4EDCE0ACF}" destId="{1475722C-8403-4677-B2D7-A4AFA64DE778}" srcOrd="13" destOrd="0" presId="urn:microsoft.com/office/officeart/2005/8/layout/radial5"/>
    <dgm:cxn modelId="{39B8415A-32EF-4889-B791-48DAB511C742}" type="presParOf" srcId="{1475722C-8403-4677-B2D7-A4AFA64DE778}" destId="{63B411B6-4298-46C4-B9FA-028D3C972757}" srcOrd="0" destOrd="0" presId="urn:microsoft.com/office/officeart/2005/8/layout/radial5"/>
    <dgm:cxn modelId="{BC4F9367-A2F2-4E59-B936-0F4F1040FEC8}" type="presParOf" srcId="{830A47E1-187B-4513-A458-2CD4EDCE0ACF}" destId="{F6D1714E-952F-4116-9A6B-F5962A51EC6A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C31316-04ED-4B22-B3AB-EA91E1D5CA37}">
      <dsp:nvSpPr>
        <dsp:cNvPr id="0" name=""/>
        <dsp:cNvSpPr/>
      </dsp:nvSpPr>
      <dsp:spPr>
        <a:xfrm>
          <a:off x="0" y="0"/>
          <a:ext cx="7632848" cy="170658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Роль речи</a:t>
          </a:r>
          <a:endParaRPr lang="ru-RU" sz="6500" kern="1200" dirty="0"/>
        </a:p>
      </dsp:txBody>
      <dsp:txXfrm>
        <a:off x="0" y="0"/>
        <a:ext cx="7632848" cy="1706589"/>
      </dsp:txXfrm>
    </dsp:sp>
    <dsp:sp modelId="{4FC168FE-E3E6-4C1B-967E-4D76AE49805F}">
      <dsp:nvSpPr>
        <dsp:cNvPr id="0" name=""/>
        <dsp:cNvSpPr/>
      </dsp:nvSpPr>
      <dsp:spPr>
        <a:xfrm>
          <a:off x="0" y="1706589"/>
          <a:ext cx="3816423" cy="35838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речь, как собственно психический процесс, включающийся в реализацию психической деятельности человека наряду и вместе с другими психическими процессами,</a:t>
          </a:r>
          <a:endParaRPr lang="ru-RU" sz="2600" kern="1200" dirty="0"/>
        </a:p>
      </dsp:txBody>
      <dsp:txXfrm>
        <a:off x="0" y="1706589"/>
        <a:ext cx="3816423" cy="3583838"/>
      </dsp:txXfrm>
    </dsp:sp>
    <dsp:sp modelId="{85C1D4E0-F8D9-44CF-A7F3-4E82D6651C5C}">
      <dsp:nvSpPr>
        <dsp:cNvPr id="0" name=""/>
        <dsp:cNvSpPr/>
      </dsp:nvSpPr>
      <dsp:spPr>
        <a:xfrm>
          <a:off x="3816424" y="1706589"/>
          <a:ext cx="3816423" cy="35838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речь как процесс, организующий и связывающий другие психические процессы</a:t>
          </a:r>
          <a:endParaRPr lang="ru-RU" sz="2600" kern="1200"/>
        </a:p>
      </dsp:txBody>
      <dsp:txXfrm>
        <a:off x="3816424" y="1706589"/>
        <a:ext cx="3816423" cy="3583838"/>
      </dsp:txXfrm>
    </dsp:sp>
    <dsp:sp modelId="{73C55E66-C6CF-4695-B99F-9D116A34DF6B}">
      <dsp:nvSpPr>
        <dsp:cNvPr id="0" name=""/>
        <dsp:cNvSpPr/>
      </dsp:nvSpPr>
      <dsp:spPr>
        <a:xfrm>
          <a:off x="0" y="5290427"/>
          <a:ext cx="7632848" cy="39820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2A39A4-86C9-4C3A-B3F7-012AD07659DC}">
      <dsp:nvSpPr>
        <dsp:cNvPr id="0" name=""/>
        <dsp:cNvSpPr/>
      </dsp:nvSpPr>
      <dsp:spPr>
        <a:xfrm>
          <a:off x="2839538" y="2184246"/>
          <a:ext cx="1161682" cy="11616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РЕЧЬ</a:t>
          </a:r>
          <a:endParaRPr lang="ru-RU" sz="2500" kern="1200" dirty="0"/>
        </a:p>
      </dsp:txBody>
      <dsp:txXfrm>
        <a:off x="2839538" y="2184246"/>
        <a:ext cx="1161682" cy="1161682"/>
      </dsp:txXfrm>
    </dsp:sp>
    <dsp:sp modelId="{B71FD45D-A016-4738-B590-8B8809A8D18D}">
      <dsp:nvSpPr>
        <dsp:cNvPr id="0" name=""/>
        <dsp:cNvSpPr/>
      </dsp:nvSpPr>
      <dsp:spPr>
        <a:xfrm rot="16200000">
          <a:off x="3225599" y="1630275"/>
          <a:ext cx="389560" cy="3949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6200000">
        <a:off x="3225599" y="1630275"/>
        <a:ext cx="389560" cy="394971"/>
      </dsp:txXfrm>
    </dsp:sp>
    <dsp:sp modelId="{895F51D3-A624-4010-8179-EE9C478AA07C}">
      <dsp:nvSpPr>
        <dsp:cNvPr id="0" name=""/>
        <dsp:cNvSpPr/>
      </dsp:nvSpPr>
      <dsp:spPr>
        <a:xfrm>
          <a:off x="2700681" y="9829"/>
          <a:ext cx="1439396" cy="14393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ПАМЯТЬ</a:t>
          </a:r>
          <a:endParaRPr lang="ru-RU" sz="1100" kern="1200" dirty="0"/>
        </a:p>
      </dsp:txBody>
      <dsp:txXfrm>
        <a:off x="2700681" y="9829"/>
        <a:ext cx="1439396" cy="1439396"/>
      </dsp:txXfrm>
    </dsp:sp>
    <dsp:sp modelId="{0FA1F501-28EB-462A-9F13-4AFF1E3DA548}">
      <dsp:nvSpPr>
        <dsp:cNvPr id="0" name=""/>
        <dsp:cNvSpPr/>
      </dsp:nvSpPr>
      <dsp:spPr>
        <a:xfrm rot="19304414">
          <a:off x="3965278" y="1977640"/>
          <a:ext cx="406401" cy="3949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9304414">
        <a:off x="3965278" y="1977640"/>
        <a:ext cx="406401" cy="394971"/>
      </dsp:txXfrm>
    </dsp:sp>
    <dsp:sp modelId="{8BD2EC1F-AB6B-49D0-B9ED-D640D16CA863}">
      <dsp:nvSpPr>
        <dsp:cNvPr id="0" name=""/>
        <dsp:cNvSpPr/>
      </dsp:nvSpPr>
      <dsp:spPr>
        <a:xfrm>
          <a:off x="4323976" y="765238"/>
          <a:ext cx="1439396" cy="14393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МЫШЛЕНИЕ</a:t>
          </a:r>
          <a:endParaRPr lang="ru-RU" sz="1100" kern="1200" dirty="0"/>
        </a:p>
      </dsp:txBody>
      <dsp:txXfrm>
        <a:off x="4323976" y="765238"/>
        <a:ext cx="1439396" cy="1439396"/>
      </dsp:txXfrm>
    </dsp:sp>
    <dsp:sp modelId="{F2FA088F-2A15-422B-90BA-6DEBDD653DBF}">
      <dsp:nvSpPr>
        <dsp:cNvPr id="0" name=""/>
        <dsp:cNvSpPr/>
      </dsp:nvSpPr>
      <dsp:spPr>
        <a:xfrm rot="771429">
          <a:off x="4139424" y="2776176"/>
          <a:ext cx="389560" cy="3949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771429">
        <a:off x="4139424" y="2776176"/>
        <a:ext cx="389560" cy="394971"/>
      </dsp:txXfrm>
    </dsp:sp>
    <dsp:sp modelId="{98072C5B-5CC7-46D2-BA8D-B720ECBCFABC}">
      <dsp:nvSpPr>
        <dsp:cNvPr id="0" name=""/>
        <dsp:cNvSpPr/>
      </dsp:nvSpPr>
      <dsp:spPr>
        <a:xfrm>
          <a:off x="4685205" y="2498344"/>
          <a:ext cx="1439396" cy="14393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ВНИМАНИЕ</a:t>
          </a:r>
          <a:endParaRPr lang="ru-RU" sz="1100" kern="1200" dirty="0"/>
        </a:p>
      </dsp:txBody>
      <dsp:txXfrm>
        <a:off x="4685205" y="2498344"/>
        <a:ext cx="1439396" cy="1439396"/>
      </dsp:txXfrm>
    </dsp:sp>
    <dsp:sp modelId="{13D89052-A1B1-41FD-ACB7-7DD28168E076}">
      <dsp:nvSpPr>
        <dsp:cNvPr id="0" name=""/>
        <dsp:cNvSpPr/>
      </dsp:nvSpPr>
      <dsp:spPr>
        <a:xfrm rot="3857143">
          <a:off x="3632290" y="3412103"/>
          <a:ext cx="389560" cy="3949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3857143">
        <a:off x="3632290" y="3412103"/>
        <a:ext cx="389560" cy="394971"/>
      </dsp:txXfrm>
    </dsp:sp>
    <dsp:sp modelId="{3C44715C-1B70-4014-BBFE-54DE94A8B6F1}">
      <dsp:nvSpPr>
        <dsp:cNvPr id="0" name=""/>
        <dsp:cNvSpPr/>
      </dsp:nvSpPr>
      <dsp:spPr>
        <a:xfrm>
          <a:off x="3583878" y="3879365"/>
          <a:ext cx="1439396" cy="14393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ВОСПРИЯТИЕ</a:t>
          </a:r>
          <a:endParaRPr lang="ru-RU" sz="1100" kern="1200" dirty="0"/>
        </a:p>
      </dsp:txBody>
      <dsp:txXfrm>
        <a:off x="3583878" y="3879365"/>
        <a:ext cx="1439396" cy="1439396"/>
      </dsp:txXfrm>
    </dsp:sp>
    <dsp:sp modelId="{B20C7E81-B6C8-4095-A483-8D162775CD72}">
      <dsp:nvSpPr>
        <dsp:cNvPr id="0" name=""/>
        <dsp:cNvSpPr/>
      </dsp:nvSpPr>
      <dsp:spPr>
        <a:xfrm rot="6942857">
          <a:off x="2818909" y="3412103"/>
          <a:ext cx="389560" cy="3949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6942857">
        <a:off x="2818909" y="3412103"/>
        <a:ext cx="389560" cy="394971"/>
      </dsp:txXfrm>
    </dsp:sp>
    <dsp:sp modelId="{6C977BD3-DF80-4098-893C-8ADC4256D944}">
      <dsp:nvSpPr>
        <dsp:cNvPr id="0" name=""/>
        <dsp:cNvSpPr/>
      </dsp:nvSpPr>
      <dsp:spPr>
        <a:xfrm>
          <a:off x="1817485" y="3879365"/>
          <a:ext cx="1439396" cy="14393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Воображение</a:t>
          </a:r>
          <a:endParaRPr lang="ru-RU" sz="1100" kern="1200" dirty="0"/>
        </a:p>
      </dsp:txBody>
      <dsp:txXfrm>
        <a:off x="1817485" y="3879365"/>
        <a:ext cx="1439396" cy="1439396"/>
      </dsp:txXfrm>
    </dsp:sp>
    <dsp:sp modelId="{3B4F61BC-A87B-42A8-B9FE-C144FE1E0287}">
      <dsp:nvSpPr>
        <dsp:cNvPr id="0" name=""/>
        <dsp:cNvSpPr/>
      </dsp:nvSpPr>
      <dsp:spPr>
        <a:xfrm rot="10028571">
          <a:off x="2311774" y="2776176"/>
          <a:ext cx="389560" cy="3949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0028571">
        <a:off x="2311774" y="2776176"/>
        <a:ext cx="389560" cy="394971"/>
      </dsp:txXfrm>
    </dsp:sp>
    <dsp:sp modelId="{473F0A97-E8DB-4B1C-9230-59E580E96030}">
      <dsp:nvSpPr>
        <dsp:cNvPr id="0" name=""/>
        <dsp:cNvSpPr/>
      </dsp:nvSpPr>
      <dsp:spPr>
        <a:xfrm>
          <a:off x="716157" y="2498344"/>
          <a:ext cx="1439396" cy="14393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Ощущения</a:t>
          </a:r>
        </a:p>
      </dsp:txBody>
      <dsp:txXfrm>
        <a:off x="716157" y="2498344"/>
        <a:ext cx="1439396" cy="1439396"/>
      </dsp:txXfrm>
    </dsp:sp>
    <dsp:sp modelId="{1475722C-8403-4677-B2D7-A4AFA64DE778}">
      <dsp:nvSpPr>
        <dsp:cNvPr id="0" name=""/>
        <dsp:cNvSpPr/>
      </dsp:nvSpPr>
      <dsp:spPr>
        <a:xfrm rot="13114286">
          <a:off x="2492768" y="1983188"/>
          <a:ext cx="389560" cy="3949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3114286">
        <a:off x="2492768" y="1983188"/>
        <a:ext cx="389560" cy="394971"/>
      </dsp:txXfrm>
    </dsp:sp>
    <dsp:sp modelId="{F6D1714E-952F-4116-9A6B-F5962A51EC6A}">
      <dsp:nvSpPr>
        <dsp:cNvPr id="0" name=""/>
        <dsp:cNvSpPr/>
      </dsp:nvSpPr>
      <dsp:spPr>
        <a:xfrm>
          <a:off x="1109216" y="776238"/>
          <a:ext cx="1439396" cy="14393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Представления</a:t>
          </a:r>
        </a:p>
      </dsp:txBody>
      <dsp:txXfrm>
        <a:off x="1109216" y="776238"/>
        <a:ext cx="1439396" cy="143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4725144"/>
            <a:ext cx="6400800" cy="1600200"/>
          </a:xfrm>
        </p:spPr>
        <p:txBody>
          <a:bodyPr/>
          <a:lstStyle/>
          <a:p>
            <a:pPr algn="r"/>
            <a:r>
              <a:rPr lang="ru-RU" dirty="0" smtClean="0"/>
              <a:t>Подготовила: педагог-психолог</a:t>
            </a:r>
          </a:p>
          <a:p>
            <a:pPr algn="r"/>
            <a:r>
              <a:rPr lang="ru-RU" dirty="0" smtClean="0"/>
              <a:t>Колчина О.В.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Роль развития речи в формировании психических процессов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77724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92696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Речь - это специфически человеческий способ формирования и формулирования мыслей с помощью языковых средств. 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medbooking.com/images/cache/Blogs/Blog1097/c2bf5fd99d-1_2560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636912"/>
            <a:ext cx="5731665" cy="35666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Функции речи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Коммуникативная – сообщение (диалог, чтение) или побуждение к действию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Регулирующая - исключительно для человека, это сознательная форма психической деятельности в виде внутренней речи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Программирующая – проявляется в переведении внутренней речи в развернутую, правильную устную речь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Теории формирования речи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Теория «</a:t>
            </a:r>
            <a:r>
              <a:rPr lang="ru-RU" sz="3600" b="1" dirty="0" err="1" smtClean="0"/>
              <a:t>научения</a:t>
            </a:r>
            <a:r>
              <a:rPr lang="ru-RU" sz="3600" b="1" dirty="0" smtClean="0"/>
              <a:t>» </a:t>
            </a:r>
            <a:r>
              <a:rPr lang="ru-RU" sz="3600" dirty="0" smtClean="0"/>
              <a:t>- </a:t>
            </a:r>
            <a:r>
              <a:rPr lang="ru-RU" sz="3600" dirty="0" smtClean="0"/>
              <a:t>у ребенка имеется врожденная потребность и способность к подражанию, в том числе звукам человеческой речи. </a:t>
            </a:r>
            <a:endParaRPr lang="ru-RU" sz="3600" dirty="0" smtClean="0"/>
          </a:p>
          <a:p>
            <a:endParaRPr lang="ru-RU" sz="3600" dirty="0"/>
          </a:p>
        </p:txBody>
      </p:sp>
      <p:pic>
        <p:nvPicPr>
          <p:cNvPr id="27650" name="Picture 2" descr="http://itd1.mycdn.me/image?id=858346349900&amp;t=20&amp;plc=WEB&amp;tkn=*kM8npMcz3FYdM90xod3PFJklWi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899556"/>
            <a:ext cx="3888432" cy="27489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792088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Теория </a:t>
            </a:r>
            <a:r>
              <a:rPr lang="ru-RU" sz="4000" b="1" dirty="0" smtClean="0"/>
              <a:t>речевого развития </a:t>
            </a:r>
            <a:r>
              <a:rPr lang="ru-RU" sz="4000" b="1" dirty="0" smtClean="0"/>
              <a:t>Н</a:t>
            </a:r>
            <a:r>
              <a:rPr lang="ru-RU" sz="4000" b="1" dirty="0" smtClean="0"/>
              <a:t>.</a:t>
            </a:r>
            <a:r>
              <a:rPr lang="uk-UA" sz="4000" b="1" dirty="0" smtClean="0"/>
              <a:t> </a:t>
            </a:r>
            <a:r>
              <a:rPr lang="ru-RU" sz="4000" b="1" dirty="0" smtClean="0"/>
              <a:t>Хомского</a:t>
            </a:r>
            <a:r>
              <a:rPr lang="ru-RU" sz="4000" dirty="0" smtClean="0"/>
              <a:t> -</a:t>
            </a:r>
            <a:r>
              <a:rPr lang="ru-RU" sz="2800" dirty="0" smtClean="0"/>
              <a:t>в </a:t>
            </a:r>
            <a:r>
              <a:rPr lang="ru-RU" sz="2800" dirty="0" smtClean="0"/>
              <a:t>организме и мозге человека с рождения имеются некоторые специфические задатки к усвоению речи в ее основных атрибутах</a:t>
            </a:r>
            <a:r>
              <a:rPr lang="ru-RU" sz="2800" dirty="0" smtClean="0"/>
              <a:t>. </a:t>
            </a:r>
            <a:r>
              <a:rPr lang="ru-RU" sz="2800" dirty="0" smtClean="0"/>
              <a:t>. Эти задатки созревают примерно к годовалому возрасту и открывают возможности для ускоренного развития речи с одного года до трех лет. Данный возраст называется </a:t>
            </a:r>
            <a:r>
              <a:rPr lang="ru-RU" sz="2800" dirty="0" err="1" smtClean="0"/>
              <a:t>сензитивным</a:t>
            </a:r>
            <a:r>
              <a:rPr lang="ru-RU" sz="2800" dirty="0" smtClean="0"/>
              <a:t> для формирования речи. </a:t>
            </a:r>
            <a:endParaRPr lang="ru-RU" sz="2800" dirty="0"/>
          </a:p>
        </p:txBody>
      </p:sp>
      <p:pic>
        <p:nvPicPr>
          <p:cNvPr id="29698" name="Picture 2" descr="https://en.qantara.de/sites/default/files/uploads/2016/08/03/noamchomsky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725144"/>
            <a:ext cx="2987824" cy="19374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7992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Когнитивная теория </a:t>
            </a:r>
            <a:r>
              <a:rPr lang="ru-RU" sz="3200" dirty="0" smtClean="0"/>
              <a:t>(Ж.Пиаже)</a:t>
            </a:r>
          </a:p>
          <a:p>
            <a:r>
              <a:rPr lang="ru-RU" sz="3200" dirty="0" smtClean="0"/>
              <a:t>-развитие </a:t>
            </a:r>
            <a:r>
              <a:rPr lang="ru-RU" sz="3200" dirty="0" smtClean="0"/>
              <a:t>речи зависит от присущей ребенку с рождения способности воспринимать и интеллектуально перерабатывать информацию. </a:t>
            </a:r>
            <a:endParaRPr lang="ru-RU" sz="3200" dirty="0"/>
          </a:p>
        </p:txBody>
      </p:sp>
      <p:pic>
        <p:nvPicPr>
          <p:cNvPr id="30722" name="Picture 2" descr="https://www.swissinfo.ch/image/37208064/2x3/682/1024/e521ed825176f03cd5914c52a279cf85/cL/piagetra0984050131_1_-372080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1712" y="2636912"/>
            <a:ext cx="2592288" cy="38922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827584" y="476672"/>
          <a:ext cx="763284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 descr="http://f98783zr.beget.tech/wp-content/uploads/2018/11/1444174890_23935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6" name="Схема 5"/>
          <p:cNvGraphicFramePr/>
          <p:nvPr/>
        </p:nvGraphicFramePr>
        <p:xfrm>
          <a:off x="1475656" y="980728"/>
          <a:ext cx="684076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971600" y="764704"/>
            <a:ext cx="7488832" cy="34163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Речь является средством и формой общения, орудием мышления и познавательной деятельности, средством организации и регуляции психических процессов и главным средством их </a:t>
            </a:r>
            <a:r>
              <a:rPr kumimoji="0" lang="ru-RU" sz="3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опосредствования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9" name="AutoShape 5" descr="http://f98783zr.beget.tech/wp-content/uploads/2018/11/1444174890_23935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51" name="AutoShape 7" descr="http://f98783zr.beget.tech/wp-content/uploads/2018/11/1444174890_23935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53" name="AutoShape 9" descr="http://f98783zr.beget.tech/wp-content/uploads/2018/11/1444174890_23935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55" name="AutoShape 11" descr="http://f98783zr.beget.tech/wp-content/uploads/2018/11/1444174890_23935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57" name="AutoShape 13" descr="http://f98783zr.beget.tech/wp-content/uploads/2018/11/1444174890_23935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59" name="AutoShape 15" descr="http://f98783zr.beget.tech/wp-content/uploads/2018/11/1444174890_23935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1761" name="Picture 17" descr="http://detkiportal.ru/wp-content/uploads/2018/04/Nauchit-rebenka-govorit-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077072"/>
            <a:ext cx="3812037" cy="25371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</TotalTime>
  <Words>191</Words>
  <Application>Microsoft Office PowerPoint</Application>
  <PresentationFormat>Экран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Роль развития речи в формировании психических процессов</vt:lpstr>
      <vt:lpstr>Слайд 2</vt:lpstr>
      <vt:lpstr>Функции речи</vt:lpstr>
      <vt:lpstr>Теории формирования речи</vt:lpstr>
      <vt:lpstr>Слайд 5</vt:lpstr>
      <vt:lpstr>Слайд 6</vt:lpstr>
      <vt:lpstr>Слайд 7</vt:lpstr>
      <vt:lpstr>Слайд 8</vt:lpstr>
      <vt:lpstr>Слайд 9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развития речи в формировании психических процессов</dc:title>
  <dc:creator>Оля</dc:creator>
  <cp:lastModifiedBy>Оля</cp:lastModifiedBy>
  <cp:revision>7</cp:revision>
  <dcterms:created xsi:type="dcterms:W3CDTF">2019-01-16T09:27:17Z</dcterms:created>
  <dcterms:modified xsi:type="dcterms:W3CDTF">2019-01-16T10:09:02Z</dcterms:modified>
</cp:coreProperties>
</file>