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drivemusic.me/relax_music/" TargetMode="External"/><Relationship Id="rId2" Type="http://schemas.openxmlformats.org/officeDocument/2006/relationships/hyperlink" Target="https://www.youtube.com/channel/UCb0SnUuTkk0p6Ct2wtW6B4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.megapesni.com/relax_ch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Релаксационные упражнения для педагогов для профилактики профессионального выгорания и снятия эмоционального напряжения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 Колчина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Существует несколько основных подходов к работе с профессиональным выгоранием. Один из них — это забота о себе и снижение уровня стресса: стремление к равновесию и гармонии, здоровому образу жизни; получение удовольствия; умение отвлекаться от переживаний, связанных с работой. </a:t>
            </a:r>
          </a:p>
          <a:p>
            <a:pPr algn="just">
              <a:buNone/>
            </a:pPr>
            <a:r>
              <a:rPr lang="ru-RU" dirty="0" smtClean="0"/>
              <a:t>	В этом вам помогут релаксационные упражнения.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«Цветы»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7260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5000" dirty="0" smtClean="0"/>
              <a:t>Сделайте 2-3 глубоких вдоха и выдоха, закройте глаза.</a:t>
            </a:r>
          </a:p>
          <a:p>
            <a:pPr algn="just">
              <a:buNone/>
            </a:pPr>
            <a:r>
              <a:rPr lang="ru-RU" sz="5000" dirty="0" smtClean="0"/>
              <a:t>	Представьте себе: греет теплое ласковое солныш­ко, дует легкий приятный ветерок... Вы находитесь на лугу, покрытом цветами: красными, желтыми, небесно-голубыми. Цветы настолько красивы, что завораживают взгляд. Постарайтесь рассмотреть их повнимательнее. Одни цветы яркие, крупные, другие нежные, хрупкие, некоторые совсем меленькие, есть даже цветы с колючками. У каждого цветка свой не­повторимый аромат. Какие-то пахнут медом, какие-то — карамелькой, ванильным мороженым, приятной горчинкой...</a:t>
            </a:r>
          </a:p>
          <a:p>
            <a:pPr algn="just">
              <a:buNone/>
            </a:pPr>
            <a:r>
              <a:rPr lang="ru-RU" sz="5000" dirty="0" smtClean="0"/>
              <a:t>	Какой бы ни был цветок — он неповторим...</a:t>
            </a:r>
          </a:p>
          <a:p>
            <a:pPr algn="just">
              <a:buNone/>
            </a:pPr>
            <a:r>
              <a:rPr lang="ru-RU" sz="5000" dirty="0" smtClean="0"/>
              <a:t>	С высоты птичьего полета кажется, что это совсем не луг, а ослепительной красоты ковер. И каждый цветок, даже самый маленький, находится на своем месте, создавая дивный узор. Не будь его здесь, и узор был бы совсем другим...</a:t>
            </a:r>
          </a:p>
          <a:p>
            <a:pPr algn="just">
              <a:buNone/>
            </a:pPr>
            <a:r>
              <a:rPr lang="ru-RU" sz="5000" dirty="0" smtClean="0"/>
              <a:t>	Представьте себе, что каждый из вас — тоже цве­ток из этого великолепия... Постарайтесь рассмо­треть себя в капельке утренней росы...</a:t>
            </a:r>
          </a:p>
          <a:p>
            <a:pPr algn="just">
              <a:buNone/>
            </a:pPr>
            <a:r>
              <a:rPr lang="ru-RU" sz="5000" dirty="0" smtClean="0"/>
              <a:t>	Что вы за цветок?.. Как вы выглядите?.. Какого цвета?.. Какой аромат от вас исходит?..</a:t>
            </a:r>
          </a:p>
          <a:p>
            <a:pPr algn="just">
              <a:buNone/>
            </a:pPr>
            <a:r>
              <a:rPr lang="ru-RU" sz="5000" dirty="0" smtClean="0"/>
              <a:t>	Этот луг настолько прекрасен, что постоянно притягивает к себе нежных бабочек, стремительных стрекоз, медлительных божьих коровок...</a:t>
            </a:r>
          </a:p>
          <a:p>
            <a:pPr algn="just">
              <a:buNone/>
            </a:pPr>
            <a:r>
              <a:rPr lang="ru-RU" sz="5000" dirty="0" smtClean="0"/>
              <a:t>	Цветы не только радуют их своей красотой, но и дают возможность спрятаться от палящих солнечных лучей, сильного ветра, от птиц; они щедро делятся своим целебным нектаром... Вы так нужны им...</a:t>
            </a:r>
          </a:p>
          <a:p>
            <a:pPr algn="just">
              <a:buNone/>
            </a:pPr>
            <a:r>
              <a:rPr lang="ru-RU" sz="5000" dirty="0" smtClean="0"/>
              <a:t>	Постарайтесь оставить в своей памяти эти ощуще­ния красоты, нужности кому-либо, единения с дру­гими...</a:t>
            </a:r>
          </a:p>
          <a:p>
            <a:pPr algn="just">
              <a:buNone/>
            </a:pPr>
            <a:r>
              <a:rPr lang="ru-RU" sz="5000" dirty="0" smtClean="0"/>
              <a:t>	Сделайте глубокий вдох... Вернитесь в свой реаль­ный облик. Медленно потянитесь, откройте глаза.</a:t>
            </a:r>
          </a:p>
          <a:p>
            <a:pPr algn="just">
              <a:buNone/>
            </a:pPr>
            <a:r>
              <a:rPr lang="ru-RU" sz="5000" b="1" cap="small" dirty="0" smtClean="0"/>
              <a:t> </a:t>
            </a:r>
            <a:endParaRPr lang="ru-RU" sz="5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v-oboi.ru/img/gallery/4/thumbs/thumb_l_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09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«Звездная ночь»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Сделайте 2-3 глубоких вдоха и выдоха, закройте глаза.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Представьте себе: поздний вечер, вы лежите на мяг­ком, как перина, стоге сена. Ваше тело расслаблено... Вы вдыхаете аромат свежескошенной травы, запах опьяняет и помогает еще больше расслабиться...</a:t>
            </a:r>
          </a:p>
          <a:p>
            <a:pPr>
              <a:buNone/>
            </a:pPr>
            <a:r>
              <a:rPr lang="ru-RU" dirty="0" smtClean="0"/>
              <a:t>	Откуда-то издалека слышится стрекотание сверч­ков...</a:t>
            </a:r>
          </a:p>
          <a:p>
            <a:pPr>
              <a:buNone/>
            </a:pPr>
            <a:r>
              <a:rPr lang="ru-RU" dirty="0" smtClean="0"/>
              <a:t>	Наступает состояние блаженства, абсолютного умиротворения...</a:t>
            </a:r>
          </a:p>
          <a:p>
            <a:pPr>
              <a:buNone/>
            </a:pPr>
            <a:r>
              <a:rPr lang="ru-RU" dirty="0" smtClean="0"/>
              <a:t>	Вечерний сумрак сменился ночью. Небо без еди­ного облачка. Вот далеко-далеко появилась первая звезда.</a:t>
            </a:r>
          </a:p>
          <a:p>
            <a:pPr>
              <a:buNone/>
            </a:pPr>
            <a:r>
              <a:rPr lang="ru-RU" dirty="0" smtClean="0"/>
              <a:t>	Вторая. Третья. И с появлением каждой новой звезды стал вырисовываться причудливый рисунок.</a:t>
            </a:r>
          </a:p>
          <a:p>
            <a:pPr>
              <a:buNone/>
            </a:pPr>
            <a:r>
              <a:rPr lang="ru-RU" dirty="0" smtClean="0"/>
              <a:t>	Все рисунки разные, это может быть и красивый цветок, и корабль, медленно плывущий по волнам, и лицо улыбающегося человека или еще что-то...</a:t>
            </a:r>
          </a:p>
          <a:p>
            <a:pPr>
              <a:buNone/>
            </a:pPr>
            <a:r>
              <a:rPr lang="ru-RU" dirty="0" smtClean="0"/>
              <a:t>	Какие-то звезды еле-еле видны, до других, кажет­ся, можно достать рукой. Вам легко и приятно... Ды­шится свободно, и с каждым вдохом тело расслабля­ется больше и больше...</a:t>
            </a:r>
          </a:p>
          <a:p>
            <a:pPr>
              <a:buNone/>
            </a:pPr>
            <a:r>
              <a:rPr lang="ru-RU" dirty="0" smtClean="0"/>
              <a:t>	Приятно тяжелеют руки... плечи... живот... ноги... Мышцы лица расслаблены...</a:t>
            </a:r>
          </a:p>
          <a:p>
            <a:pPr>
              <a:buNone/>
            </a:pPr>
            <a:r>
              <a:rPr lang="ru-RU" dirty="0" smtClean="0"/>
              <a:t>	Так приятно ощущать спокойствие и безмятеж­ность...</a:t>
            </a:r>
          </a:p>
          <a:p>
            <a:pPr>
              <a:buNone/>
            </a:pPr>
            <a:r>
              <a:rPr lang="ru-RU" dirty="0" smtClean="0"/>
              <a:t>	Вдруг вы видите падающую звезду. Говорят, это к счастью. Она медленно движется по небосклону, увлекая ваш взгляд за собой. Загадайте желание, и пусть оно непременно сбудется...</a:t>
            </a:r>
          </a:p>
          <a:p>
            <a:pPr>
              <a:buNone/>
            </a:pPr>
            <a:r>
              <a:rPr lang="ru-RU" dirty="0" smtClean="0"/>
              <a:t>	Пусть состояние покоя, безмятежности сохранит­ся до конца дня.</a:t>
            </a:r>
          </a:p>
          <a:p>
            <a:pPr>
              <a:buNone/>
            </a:pPr>
            <a:r>
              <a:rPr lang="ru-RU" dirty="0" smtClean="0"/>
              <a:t>	Сделайте глубокий вдох... Вернитесь в реальный мир. Медленно потянитесь, откройте глаза.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rosti.ru/patterns/00/19/6c/bed9d2fcc3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3440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«Дивный сад»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Сделайте 2-3 глубоких вдоха и выдоха, закройте глаза.</a:t>
            </a:r>
          </a:p>
          <a:p>
            <a:pPr>
              <a:buNone/>
            </a:pPr>
            <a:r>
              <a:rPr lang="ru-RU" dirty="0" smtClean="0"/>
              <a:t>Представьте себе, что вы находитесь в самом не­обыкновенном месте на земле, в дивном саду. Здесь нет суеты, тревоги. Здесь царят безмятежность и спо­койствие. Вокруг полно чудес...</a:t>
            </a:r>
          </a:p>
          <a:p>
            <a:pPr>
              <a:buNone/>
            </a:pPr>
            <a:r>
              <a:rPr lang="ru-RU" dirty="0" smtClean="0"/>
              <a:t>Вас окружают великолепные цветы, издающие не­обыкновенный аромат. Пригнитесь к одному из них и вдохните его запах — это аромат нежности. Теперь ваша душа будет наполнена нежностью.</a:t>
            </a:r>
          </a:p>
          <a:p>
            <a:pPr>
              <a:buNone/>
            </a:pPr>
            <a:r>
              <a:rPr lang="ru-RU" dirty="0" smtClean="0"/>
              <a:t>Двигайтесь дальше по тропинке... К вам подбе­жал котенок. Он трется у ваших ног и призывно </a:t>
            </a:r>
            <a:r>
              <a:rPr lang="ru-RU" dirty="0" err="1" smtClean="0"/>
              <a:t>мур­лыкает</a:t>
            </a:r>
            <a:r>
              <a:rPr lang="ru-RU" dirty="0" smtClean="0"/>
              <a:t>. Возьмите его на руки и погладьте. Как при­ятно чувствовать теплый, пушистый комочек в своих руках! Ваше сердце наполняется лаской. Вот котенок спрыгнул с ваших рук и исчез. Вы идете дальше...</a:t>
            </a:r>
          </a:p>
          <a:p>
            <a:pPr>
              <a:buNone/>
            </a:pPr>
            <a:r>
              <a:rPr lang="ru-RU" dirty="0" smtClean="0"/>
              <a:t>Перед вами дерево, на котором созрели диковин­ные фрукты, они такие сочные, спелые. Вы не в со­стоянии удержаться от соблазна попробовать один фрукт, ведь он созрел именно для вас. Вы откусывае­те маленький кусочек и чувствуете очень приятный вкус. Ваша душа наполняется щедростью, которой поделилось с вами это необыкновенное дерево.</a:t>
            </a:r>
          </a:p>
          <a:p>
            <a:pPr>
              <a:buNone/>
            </a:pPr>
            <a:r>
              <a:rPr lang="ru-RU" dirty="0" smtClean="0"/>
              <a:t>Вот вы подошли к беседке, увитой растениями. Присядьте на скамью, отдохните. Вокруг летают ба­бочки, поют диковинные птицы. Насладитесь этой красотой...</a:t>
            </a:r>
          </a:p>
          <a:p>
            <a:pPr>
              <a:buNone/>
            </a:pPr>
            <a:r>
              <a:rPr lang="ru-RU" dirty="0" smtClean="0"/>
              <a:t>Перед вами на столе стоит кувшин. Для вас в нем припасен нектар мудрости. С каждым глотком ваш разум наполняется мудростью.</a:t>
            </a:r>
          </a:p>
          <a:p>
            <a:pPr>
              <a:buNone/>
            </a:pPr>
            <a:r>
              <a:rPr lang="ru-RU" dirty="0" smtClean="0"/>
              <a:t>Вы идете дальше. И вот вашему взору открыва­ется водоем. Вода в нем прозрачная и теплая-теплая. Вам так хочется окунуться в нее. Вы с удовольствием входите в воду и ощущаете, как она делится с вами своим спокойствием...</a:t>
            </a:r>
          </a:p>
          <a:p>
            <a:pPr>
              <a:buNone/>
            </a:pPr>
            <a:r>
              <a:rPr lang="ru-RU" dirty="0" smtClean="0"/>
              <a:t>Накупавшись вдоволь, вы выходите из воды, и солнышко нежно ласкает вашу кожу своими лучами. Оно дарит вам свою любовь.</a:t>
            </a:r>
          </a:p>
          <a:p>
            <a:pPr>
              <a:buNone/>
            </a:pPr>
            <a:r>
              <a:rPr lang="ru-RU" dirty="0" smtClean="0"/>
              <a:t>Вы чувствуете радость, удовлетворение от этой прогулки. Ваше сердце, душа, разум наполнены неж­ностью, лаской, щедростью, мудростью, спокойстви­ем, любовью...</a:t>
            </a:r>
          </a:p>
          <a:p>
            <a:pPr>
              <a:buNone/>
            </a:pPr>
            <a:r>
              <a:rPr lang="ru-RU" dirty="0" smtClean="0"/>
              <a:t>Пора возвращаться.</a:t>
            </a:r>
          </a:p>
          <a:p>
            <a:pPr>
              <a:buNone/>
            </a:pPr>
            <a:r>
              <a:rPr lang="ru-RU" dirty="0" smtClean="0"/>
              <a:t>Медленно пройдите весь путь через сад обратно... В конце садовой тропинки лежит мешочек. Возьмите его, развяжите веревочку. В нем находится то, чего вам недоставало для полного счастья...</a:t>
            </a:r>
          </a:p>
          <a:p>
            <a:pPr>
              <a:buNone/>
            </a:pPr>
            <a:r>
              <a:rPr lang="ru-RU" dirty="0" smtClean="0"/>
              <a:t>Пусть все то, чем поделился этот дивный сад, останется с вами.</a:t>
            </a:r>
          </a:p>
          <a:p>
            <a:pPr>
              <a:buNone/>
            </a:pPr>
            <a:r>
              <a:rPr lang="ru-RU" dirty="0" smtClean="0"/>
              <a:t>Сделайте глубокий вдох. Вернитесь в реальный мир. Медленно потянитесь, откройте глаза.</a:t>
            </a:r>
          </a:p>
          <a:p>
            <a:pPr>
              <a:buNone/>
            </a:pPr>
            <a:r>
              <a:rPr lang="ru-RU" b="1" cap="small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catherineasquithgallery.com/uploads/posts/2021-03/1614575023_44-p-sad-na-belom-fone-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catherineasquithgallery.com/uploads/posts/2021-03/1614575023_44-p-sad-na-belom-fone-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catherineasquithgallery.com/uploads/posts/2021-03/1614575023_44-p-sad-na-belom-fone-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c.wallhere.com/photos/81/f4/1920x1200_px_art_artistic_artwork_original_painting-1808177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12360" cy="488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 </a:t>
            </a:r>
            <a:r>
              <a:rPr lang="ru-RU" smtClean="0"/>
              <a:t>для релаксации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www.youtube.com/channel/UCb0SnUuTkk0p6Ct2wtW6B4A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https://ru.drivemusic.me/relax_music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r.megapesni.com/relax_chart.html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Релаксационные упражнения для педагогов для профилактики профессионального выгорания и снятия эмоционального напряжения</vt:lpstr>
      <vt:lpstr>Слайд 2</vt:lpstr>
      <vt:lpstr>Упражнение «Цветы»</vt:lpstr>
      <vt:lpstr>Слайд 4</vt:lpstr>
      <vt:lpstr>Упражнение «Звездная ночь»</vt:lpstr>
      <vt:lpstr>Слайд 6</vt:lpstr>
      <vt:lpstr>Упражнение «Дивный сад»</vt:lpstr>
      <vt:lpstr>Слайд 8</vt:lpstr>
      <vt:lpstr>Музыка для релаксации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5</cp:revision>
  <dcterms:created xsi:type="dcterms:W3CDTF">2021-09-20T09:50:56Z</dcterms:created>
  <dcterms:modified xsi:type="dcterms:W3CDTF">2021-09-21T07:53:24Z</dcterms:modified>
</cp:coreProperties>
</file>