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65618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опыта работы по самообразованию педагога-психолога Колчиной О.В.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144016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Тема: «Психологическая безопасность участников образовательного процесса в ДОУ»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xn--80aim3aeec.xn--p1ai/Artikles/phsysa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861048"/>
            <a:ext cx="2483768" cy="27414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Благополучие в детском саду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необходимая начальная ступень для формирования личности ребенка в дальнейшем. Первый опыт взаимодействия с социумом откладывает отпечаток на все последующие контакты, выстраиваемые человеком в обществе. На данный параметр влияет и фактор профессионального выгорания педагога, как угроза благополучию. а значит и психологической безопасности ребенка. Поэтому здесь важна профилактическая работа, как критерий эффективности  паспорта. </a:t>
            </a:r>
          </a:p>
          <a:p>
            <a:r>
              <a:rPr lang="ru-RU" i="1" dirty="0" smtClean="0"/>
              <a:t>Диагностика: Цветовой тест </a:t>
            </a:r>
            <a:r>
              <a:rPr lang="ru-RU" i="1" dirty="0" err="1" smtClean="0"/>
              <a:t>Люшера</a:t>
            </a:r>
            <a:r>
              <a:rPr lang="ru-RU" i="1" dirty="0" smtClean="0"/>
              <a:t> (</a:t>
            </a:r>
            <a:r>
              <a:rPr lang="ru-RU" i="1" dirty="0" err="1" smtClean="0"/>
              <a:t>модиф</a:t>
            </a:r>
            <a:r>
              <a:rPr lang="ru-RU" i="1" dirty="0" smtClean="0"/>
              <a:t>), Эмоциональное самочувствие ребенка в детском саду (Е.В. </a:t>
            </a:r>
            <a:r>
              <a:rPr lang="ru-RU" i="1" dirty="0" err="1" smtClean="0"/>
              <a:t>Кучерова</a:t>
            </a:r>
            <a:r>
              <a:rPr lang="ru-RU" i="1" dirty="0" smtClean="0"/>
              <a:t>), СОМОР (субъективная оценка межличностных отношений), Рисуночный тест "я в детском саду"«Методика диагностики стилей педагогического общения» авторы: Н. П. </a:t>
            </a:r>
            <a:r>
              <a:rPr lang="ru-RU" i="1" dirty="0" err="1" smtClean="0"/>
              <a:t>Фетискин</a:t>
            </a:r>
            <a:r>
              <a:rPr lang="ru-RU" i="1" dirty="0" smtClean="0"/>
              <a:t>, В. В. Козлов, Г. М. Мануйлов;</a:t>
            </a:r>
            <a:endParaRPr lang="ru-RU" dirty="0" smtClean="0"/>
          </a:p>
          <a:p>
            <a:r>
              <a:rPr lang="ru-RU" i="1" dirty="0" smtClean="0"/>
              <a:t>методика «Диагностика профессионального выгорания» К. </a:t>
            </a:r>
            <a:r>
              <a:rPr lang="ru-RU" i="1" dirty="0" err="1" smtClean="0"/>
              <a:t>Маслач</a:t>
            </a:r>
            <a:r>
              <a:rPr lang="ru-RU" i="1" dirty="0" smtClean="0"/>
              <a:t>, С.Джексон; «Диагностика эмоционального выгорания» В.В. Бойко; «</a:t>
            </a:r>
            <a:r>
              <a:rPr lang="ru-RU" i="1" dirty="0" err="1" smtClean="0"/>
              <a:t>Опросник</a:t>
            </a:r>
            <a:r>
              <a:rPr lang="ru-RU" i="1" dirty="0" smtClean="0"/>
              <a:t> профессионального выгорания» Н.Е. Водопьяновой),</a:t>
            </a:r>
            <a:r>
              <a:rPr lang="ru-RU" dirty="0" smtClean="0"/>
              <a:t> </a:t>
            </a:r>
            <a:r>
              <a:rPr lang="ru-RU" i="1" dirty="0" smtClean="0"/>
              <a:t>Определение эмоционального благополучия ребенка в группе детского сада (Г.Любина,  </a:t>
            </a:r>
            <a:r>
              <a:rPr lang="ru-RU" i="1" dirty="0" err="1" smtClean="0"/>
              <a:t>Л.Микулик</a:t>
            </a:r>
            <a:r>
              <a:rPr lang="ru-RU" i="1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Взаимоотношения в группе сверстников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Важной ступенью в развитии личности </a:t>
            </a:r>
            <a:r>
              <a:rPr lang="ru-RU" b="1" dirty="0" smtClean="0"/>
              <a:t>дошкольников </a:t>
            </a:r>
            <a:r>
              <a:rPr lang="ru-RU" dirty="0" smtClean="0"/>
              <a:t>становится появление устойчивых контактов со </a:t>
            </a:r>
            <a:r>
              <a:rPr lang="ru-RU" b="1" dirty="0" smtClean="0"/>
              <a:t>сверстниками. Группа сверстников</a:t>
            </a:r>
            <a:r>
              <a:rPr lang="ru-RU" dirty="0" smtClean="0"/>
              <a:t> оказывает значительное влияние на развитие личности ребенка, так как именно в </a:t>
            </a:r>
            <a:r>
              <a:rPr lang="ru-RU" b="1" dirty="0" smtClean="0"/>
              <a:t>условиях общения со сверстниками</a:t>
            </a:r>
            <a:r>
              <a:rPr lang="ru-RU" dirty="0" smtClean="0"/>
              <a:t> ребенку необходимо применять на практике нормы поведения по </a:t>
            </a:r>
            <a:r>
              <a:rPr lang="ru-RU" b="1" dirty="0" smtClean="0"/>
              <a:t>отношению к другим людям, приспособлять</a:t>
            </a:r>
            <a:r>
              <a:rPr lang="ru-RU" dirty="0" smtClean="0"/>
              <a:t> эти нормы к конкретным ситуациям. В детском обществе в процессе общения постоянно возникают ситуации, в которых необходимо согласовывать действия, уметь отказаться от личных желаний ради достижения общей цели и проявлять доброжелательное </a:t>
            </a:r>
            <a:r>
              <a:rPr lang="ru-RU" b="1" dirty="0" smtClean="0"/>
              <a:t>отношение к сверстнику</a:t>
            </a:r>
            <a:r>
              <a:rPr lang="ru-RU" dirty="0" smtClean="0"/>
              <a:t>. Каждый ребенок занимает </a:t>
            </a:r>
            <a:r>
              <a:rPr lang="ru-RU" b="1" dirty="0" smtClean="0"/>
              <a:t>в группе определенное место</a:t>
            </a:r>
            <a:r>
              <a:rPr lang="ru-RU" dirty="0" smtClean="0"/>
              <a:t>, в зависимости от того, как к нему </a:t>
            </a:r>
            <a:r>
              <a:rPr lang="ru-RU" b="1" dirty="0" smtClean="0"/>
              <a:t>относятся сверстники</a:t>
            </a:r>
            <a:r>
              <a:rPr lang="ru-RU" dirty="0" smtClean="0"/>
              <a:t>. </a:t>
            </a:r>
          </a:p>
          <a:p>
            <a:r>
              <a:rPr lang="ru-RU" i="1" dirty="0" smtClean="0"/>
              <a:t>Диагностика:</a:t>
            </a:r>
            <a:r>
              <a:rPr lang="ru-RU" dirty="0" smtClean="0"/>
              <a:t> Социометрическая игра "Секрет" (Т.А. Репина), Определение самооценки модифицированной методикой Т.В. </a:t>
            </a:r>
            <a:r>
              <a:rPr lang="ru-RU" dirty="0" err="1" smtClean="0"/>
              <a:t>Дэмбо-С.Я</a:t>
            </a:r>
            <a:r>
              <a:rPr lang="ru-RU" dirty="0" smtClean="0"/>
              <a:t>. Рубинштейн), ЦТО, Маски, Рисунок "Я в группе"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412777"/>
            <a:ext cx="7772400" cy="158417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Юлия Афонькина - Психологическая безопасность ребенка раннего возраста. Современные технологии. ФГОС ДО обложка кни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645024"/>
            <a:ext cx="2095500" cy="2952751"/>
          </a:xfrm>
          <a:prstGeom prst="rect">
            <a:avLst/>
          </a:prstGeom>
          <a:noFill/>
        </p:spPr>
      </p:pic>
      <p:pic>
        <p:nvPicPr>
          <p:cNvPr id="14340" name="Picture 4" descr="Молокоедов, Слободчиков, Франц - Психологическая безопасность личности. Основы комплексного анализа обложка книг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88640"/>
            <a:ext cx="2095500" cy="3152775"/>
          </a:xfrm>
          <a:prstGeom prst="rect">
            <a:avLst/>
          </a:prstGeom>
          <a:noFill/>
        </p:spPr>
      </p:pic>
      <p:pic>
        <p:nvPicPr>
          <p:cNvPr id="14342" name="Picture 6" descr="Анна Быкова - Психологическая безопасность ребенка в школе обложка книг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260648"/>
            <a:ext cx="2085975" cy="3238501"/>
          </a:xfrm>
          <a:prstGeom prst="rect">
            <a:avLst/>
          </a:prstGeom>
          <a:noFill/>
        </p:spPr>
      </p:pic>
      <p:sp>
        <p:nvSpPr>
          <p:cNvPr id="14344" name="AutoShape 8" descr="Иван Огнев - Психологическая безопасность обложка книг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6" name="Picture 10" descr="Иван Огнев - Психологическая безопасность обложка книг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88640"/>
            <a:ext cx="2095500" cy="3086101"/>
          </a:xfrm>
          <a:prstGeom prst="rect">
            <a:avLst/>
          </a:prstGeom>
          <a:noFill/>
        </p:spPr>
      </p:pic>
      <p:pic>
        <p:nvPicPr>
          <p:cNvPr id="14350" name="Picture 14" descr="http://www.childpsy.ru/upload/iblock/13a/10878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149080"/>
            <a:ext cx="1296144" cy="1811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психологической безопасностью образовательной среды понимается такое ее состояние, которое свободно от проявлений психологического насилия во взаимодействии, способствует удовлетворению потребностей в личностно-доверительном общении, создает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референтную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значимость среды и обеспечивает психическое здоровье включенных в нее участников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42938" y="428625"/>
          <a:ext cx="8250237" cy="5727700"/>
        </p:xfrm>
        <a:graphic>
          <a:graphicData uri="http://schemas.openxmlformats.org/presentationml/2006/ole">
            <p:oleObj spid="_x0000_s16387" name="Документ" r:id="rId3" imgW="9252332" imgH="642431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Адаптация ребенка к условиям ДОУ-</a:t>
            </a:r>
            <a:endParaRPr lang="ru-RU" dirty="0"/>
          </a:p>
        </p:txBody>
      </p:sp>
      <p:sp>
        <p:nvSpPr>
          <p:cNvPr id="4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сформированность</a:t>
            </a:r>
            <a:r>
              <a:rPr lang="ru-RU" dirty="0" smtClean="0"/>
              <a:t> механизмов адаптации ребенка к условиям образовательного учреждения  - важный этап в становлении личности человека. Адаптация к ДОУ тесно связана с адаптацией организма к самой окружающей среде. Формирование механизмов этого процесса дает толчок к мобилизации внутренних ресурсов человека, способствует снижению заболеваемости, выработке алгоритмов преодоления стрессовых ситуаций в жизни. </a:t>
            </a:r>
          </a:p>
          <a:p>
            <a:r>
              <a:rPr lang="ru-RU" i="1" dirty="0" smtClean="0"/>
              <a:t>Диагностика: Цветовой тест </a:t>
            </a:r>
            <a:r>
              <a:rPr lang="ru-RU" i="1" dirty="0" err="1" smtClean="0"/>
              <a:t>Люшера</a:t>
            </a:r>
            <a:r>
              <a:rPr lang="ru-RU" i="1" dirty="0" smtClean="0"/>
              <a:t> (</a:t>
            </a:r>
            <a:r>
              <a:rPr lang="ru-RU" i="1" dirty="0" err="1" smtClean="0"/>
              <a:t>модиф</a:t>
            </a:r>
            <a:r>
              <a:rPr lang="ru-RU" i="1" dirty="0" smtClean="0"/>
              <a:t>); </a:t>
            </a:r>
            <a:r>
              <a:rPr lang="ru-RU" i="1" dirty="0" smtClean="0"/>
              <a:t>адаптационные листы, индивидуальная карта развития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Преобладание эмоционального фона -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показатели </a:t>
            </a:r>
            <a:r>
              <a:rPr lang="ru-RU" dirty="0" smtClean="0"/>
              <a:t>данного параметра помогают адаптации пройти быстро и легко, успешно социализировать ребенка в  обществе, а так же способствуют лучшему усвоению образовательной программы, что влияет на развитие личности ребенка </a:t>
            </a:r>
            <a:r>
              <a:rPr lang="ru-RU" dirty="0" err="1" smtClean="0"/>
              <a:t>вцелом</a:t>
            </a:r>
            <a:r>
              <a:rPr lang="ru-RU" dirty="0" smtClean="0"/>
              <a:t>. </a:t>
            </a:r>
          </a:p>
          <a:p>
            <a:r>
              <a:rPr lang="ru-RU" i="1" dirty="0" smtClean="0"/>
              <a:t>Диагностика: Методика эмоционального состояния (Дорофеевой Э.Т.) Цветовой тест </a:t>
            </a:r>
            <a:r>
              <a:rPr lang="ru-RU" i="1" dirty="0" err="1" smtClean="0"/>
              <a:t>Люшера</a:t>
            </a:r>
            <a:r>
              <a:rPr lang="ru-RU" i="1" dirty="0" smtClean="0"/>
              <a:t> (</a:t>
            </a:r>
            <a:r>
              <a:rPr lang="ru-RU" i="1" dirty="0" err="1" smtClean="0"/>
              <a:t>модиф</a:t>
            </a:r>
            <a:r>
              <a:rPr lang="ru-RU" i="1" dirty="0" smtClean="0"/>
              <a:t>), Часики, Кинотеатр, Паровозик, Оценка эмоциональных проявлений (Степанова Г.),Анкета по изучению эмоциональной сферы личности ребенка (Матвеева Г.Л.)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Тревожность-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является </a:t>
            </a:r>
            <a:r>
              <a:rPr lang="ru-RU" dirty="0" smtClean="0"/>
              <a:t>переживанием эмоционального дискомфорта, связанным с ожиданием неблагополучия, с предчувствием грозящей опасности. Различают тревожность как эмоциональное состояние и как устойчивое свойство, черту личности или темперамента.  Тревожные дети – это обычно не уверенные в себе дети, с неустойчивой самооценкой. Постоянно испытываемое ими чувство страха перед неизвестным приводит к тому, что они крайне редко проявляют инициативу, что может сказаться на развитии ребенка в целом. </a:t>
            </a:r>
          </a:p>
          <a:p>
            <a:r>
              <a:rPr lang="ru-RU" i="1" dirty="0" smtClean="0"/>
              <a:t>Диагностика: Тест тревожности (</a:t>
            </a:r>
            <a:r>
              <a:rPr lang="ru-RU" i="1" dirty="0" err="1" smtClean="0"/>
              <a:t>Тэмпл</a:t>
            </a:r>
            <a:r>
              <a:rPr lang="ru-RU" i="1" dirty="0" smtClean="0"/>
              <a:t> </a:t>
            </a:r>
            <a:r>
              <a:rPr lang="ru-RU" i="1" dirty="0" err="1" smtClean="0"/>
              <a:t>Р.,Дорки</a:t>
            </a:r>
            <a:r>
              <a:rPr lang="ru-RU" i="1" dirty="0" smtClean="0"/>
              <a:t> М., </a:t>
            </a:r>
            <a:r>
              <a:rPr lang="ru-RU" i="1" dirty="0" err="1" smtClean="0"/>
              <a:t>Амен</a:t>
            </a:r>
            <a:r>
              <a:rPr lang="ru-RU" i="1" dirty="0" smtClean="0"/>
              <a:t> В.), Страхи в домиках (Захарова А.И.), Анкета (Лаврентьева Г.П., Титаренко Т.М.)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Самооценка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это </a:t>
            </a:r>
            <a:r>
              <a:rPr lang="ru-RU" dirty="0" smtClean="0"/>
              <a:t>базовое свойство личности и является по сути отношением человека к самому себе. Формирование адекватной самооценки, умения видеть свои ошибки и правильно оценивать свои действия — основа формирования самоконтроля и самооценки. Это имеет огромное значение для дальнейшего развития личности, сознательного усвоения норм поведения, следования положительным образцам, а следовательно является базой психологической безопасности ребенка.</a:t>
            </a:r>
          </a:p>
          <a:p>
            <a:r>
              <a:rPr lang="ru-RU" dirty="0" smtClean="0"/>
              <a:t>Существуют </a:t>
            </a:r>
            <a:r>
              <a:rPr lang="ru-RU" b="1" dirty="0" smtClean="0"/>
              <a:t>виды</a:t>
            </a:r>
            <a:r>
              <a:rPr lang="ru-RU" dirty="0" smtClean="0"/>
              <a:t> самооценки:	</a:t>
            </a:r>
            <a:br>
              <a:rPr lang="ru-RU" dirty="0" smtClean="0"/>
            </a:br>
            <a:r>
              <a:rPr lang="ru-RU" dirty="0" smtClean="0"/>
              <a:t>1. </a:t>
            </a:r>
            <a:r>
              <a:rPr lang="ru-RU" i="1" dirty="0" smtClean="0"/>
              <a:t>Адекватная.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2. </a:t>
            </a:r>
            <a:r>
              <a:rPr lang="ru-RU" i="1" dirty="0" smtClean="0"/>
              <a:t>Завышенная.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3. </a:t>
            </a:r>
            <a:r>
              <a:rPr lang="ru-RU" i="1" dirty="0" smtClean="0"/>
              <a:t>Заниженная.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Признаки завышенной самооценки: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«Я самый правильный», «Я лучше всех».</a:t>
            </a:r>
            <a:br>
              <a:rPr lang="ru-RU" dirty="0" smtClean="0"/>
            </a:br>
            <a:r>
              <a:rPr lang="ru-RU" u="sng" dirty="0" smtClean="0"/>
              <a:t>Признаки заниженной самооценки: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уверен в себе, застенчив, нерешителен.</a:t>
            </a:r>
            <a:br>
              <a:rPr lang="ru-RU" dirty="0" smtClean="0"/>
            </a:br>
            <a:r>
              <a:rPr lang="ru-RU" u="sng" dirty="0" smtClean="0"/>
              <a:t>Признаки адекватной самооценки: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Адекватное восприятия образа «Я».</a:t>
            </a:r>
            <a:br>
              <a:rPr lang="ru-RU" dirty="0" smtClean="0"/>
            </a:br>
            <a:r>
              <a:rPr lang="ru-RU" dirty="0" smtClean="0"/>
              <a:t>Начальный этап формирования личности ребенка – от 3 до 7 лет. У детей дошкольного возраста в разных видах деятельности самооценка разная. </a:t>
            </a:r>
            <a:br>
              <a:rPr lang="ru-RU" dirty="0" smtClean="0"/>
            </a:br>
            <a:r>
              <a:rPr lang="ru-RU" dirty="0" smtClean="0"/>
              <a:t>Самооценка дошкольника формируется, во-первых, под воздействием похвалы взрослого, оценки достижений ребенка, а во-вторых, под воздействием чувства самостоятельности, успеха («Я сам!»).</a:t>
            </a:r>
            <a:br>
              <a:rPr lang="ru-RU" dirty="0" smtClean="0"/>
            </a:br>
            <a:r>
              <a:rPr lang="ru-RU" i="1" dirty="0" smtClean="0"/>
              <a:t>Д</a:t>
            </a:r>
            <a:r>
              <a:rPr lang="ru-RU" dirty="0" smtClean="0"/>
              <a:t>ля дошкольного возраста характерна завышенная самооценка ребенком себя. однако в старшем дошкольном возрасте начинает формироваться адекватная самооценка. Каждый случай заниженной самооценки сигнализирует о психологическом неблагополучии ребенка.  </a:t>
            </a:r>
          </a:p>
          <a:p>
            <a:r>
              <a:rPr lang="ru-RU" i="1" dirty="0" smtClean="0"/>
              <a:t>Диагностика:</a:t>
            </a:r>
            <a:r>
              <a:rPr lang="ru-RU" b="1" dirty="0" smtClean="0"/>
              <a:t> </a:t>
            </a:r>
            <a:r>
              <a:rPr lang="ru-RU" dirty="0" smtClean="0"/>
              <a:t>Методика В.Г. Щур «Лесенка»; Методика "Самооценка дошкольника" (Т.В. Драгунова)</a:t>
            </a:r>
            <a:r>
              <a:rPr lang="ru-RU" b="1" dirty="0" smtClean="0"/>
              <a:t>, </a:t>
            </a:r>
            <a:r>
              <a:rPr lang="ru-RU" dirty="0" smtClean="0"/>
              <a:t>Методика "Изучение  самооценки и личностных качеств детей группы" (автор: Г.А. </a:t>
            </a:r>
            <a:r>
              <a:rPr lang="ru-RU" dirty="0" err="1" smtClean="0"/>
              <a:t>Урунтаева</a:t>
            </a:r>
            <a:r>
              <a:rPr lang="ru-RU" dirty="0" smtClean="0"/>
              <a:t>, Ю.А. </a:t>
            </a:r>
            <a:r>
              <a:rPr lang="ru-RU" dirty="0" err="1" smtClean="0"/>
              <a:t>Афонькина</a:t>
            </a:r>
            <a:r>
              <a:rPr lang="ru-RU" dirty="0" smtClean="0"/>
              <a:t>)</a:t>
            </a:r>
            <a:r>
              <a:rPr lang="ru-RU" b="1" dirty="0" smtClean="0"/>
              <a:t>, </a:t>
            </a:r>
            <a:r>
              <a:rPr lang="ru-RU" dirty="0" smtClean="0"/>
              <a:t> Методика "Какой я?" (автор Р.С. </a:t>
            </a:r>
            <a:r>
              <a:rPr lang="ru-RU" dirty="0" err="1" smtClean="0"/>
              <a:t>Немов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Семейные отношения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необходимый  </a:t>
            </a:r>
            <a:r>
              <a:rPr lang="ru-RU" dirty="0" smtClean="0"/>
              <a:t>и важный элемент в системе психологической безопасности ребенка. Благоприятный психологический климат позволяет ребенку сформировать эффективные отношения с другими членами общества, заложить основы адекватной самооценки, заложить ресурс для преодоления стрессовых ситуаций. На основе эмоциональных связей родители формируют нравственные установки и закладывают нормы поведения. На отношения родителей с детьми влияют многочисленные факторы, связанные со здоровьем, образом жизни, благополучием </a:t>
            </a:r>
            <a:r>
              <a:rPr lang="ru-RU" i="1" dirty="0" smtClean="0"/>
              <a:t>семьи.  </a:t>
            </a:r>
            <a:endParaRPr lang="ru-RU" dirty="0" smtClean="0"/>
          </a:p>
          <a:p>
            <a:r>
              <a:rPr lang="ru-RU" i="1" dirty="0" smtClean="0"/>
              <a:t>Диагностика:  </a:t>
            </a:r>
            <a:r>
              <a:rPr lang="ru-RU" i="1" dirty="0" err="1" smtClean="0"/>
              <a:t>тест-опросник</a:t>
            </a:r>
            <a:r>
              <a:rPr lang="ru-RU" i="1" dirty="0" smtClean="0"/>
              <a:t> </a:t>
            </a:r>
            <a:r>
              <a:rPr lang="ru-RU" i="1" dirty="0" err="1" smtClean="0"/>
              <a:t>А.Я.Варга-В.В.Столина</a:t>
            </a:r>
            <a:r>
              <a:rPr lang="ru-RU" i="1" dirty="0" smtClean="0"/>
              <a:t>, Кинотеатр, СТО (семейный тест отношений) </a:t>
            </a:r>
            <a:r>
              <a:rPr lang="ru-RU" i="1" dirty="0" err="1" smtClean="0"/>
              <a:t>Антони</a:t>
            </a:r>
            <a:r>
              <a:rPr lang="ru-RU" i="1" dirty="0" smtClean="0"/>
              <a:t> </a:t>
            </a:r>
            <a:r>
              <a:rPr lang="ru-RU" i="1" dirty="0" err="1" smtClean="0"/>
              <a:t>Д.,Бене</a:t>
            </a:r>
            <a:r>
              <a:rPr lang="ru-RU" i="1" dirty="0" smtClean="0"/>
              <a:t> Е.,  День рождения ( </a:t>
            </a:r>
            <a:r>
              <a:rPr lang="ru-RU" i="1" dirty="0" err="1" smtClean="0"/>
              <a:t>модиф</a:t>
            </a:r>
            <a:r>
              <a:rPr lang="ru-RU" i="1" dirty="0" smtClean="0"/>
              <a:t>. Рене Жиля) , Грустная мама (</a:t>
            </a:r>
            <a:r>
              <a:rPr lang="ru-RU" i="1" dirty="0" err="1" smtClean="0"/>
              <a:t>модиф</a:t>
            </a:r>
            <a:r>
              <a:rPr lang="ru-RU" i="1" dirty="0" smtClean="0"/>
              <a:t>. Г.Т. </a:t>
            </a:r>
            <a:r>
              <a:rPr lang="ru-RU" i="1" dirty="0" err="1" smtClean="0"/>
              <a:t>Хоментаускаса</a:t>
            </a:r>
            <a:r>
              <a:rPr lang="ru-RU" i="1" dirty="0" smtClean="0"/>
              <a:t>), Рисунок семьи, СОМОР (субъективная оценка межличностных отношений), Цветовой тест </a:t>
            </a:r>
            <a:r>
              <a:rPr lang="ru-RU" i="1" dirty="0" err="1" smtClean="0"/>
              <a:t>Люшера</a:t>
            </a:r>
            <a:r>
              <a:rPr lang="ru-RU" i="1" dirty="0" smtClean="0"/>
              <a:t> (</a:t>
            </a:r>
            <a:r>
              <a:rPr lang="ru-RU" i="1" dirty="0" err="1" smtClean="0"/>
              <a:t>модиф</a:t>
            </a:r>
            <a:r>
              <a:rPr lang="ru-RU" i="1" dirty="0" smtClean="0"/>
              <a:t>), Родительское сочинение (</a:t>
            </a:r>
            <a:r>
              <a:rPr lang="ru-RU" i="1" dirty="0" err="1" smtClean="0"/>
              <a:t>Столин</a:t>
            </a:r>
            <a:r>
              <a:rPr lang="ru-RU" i="1" dirty="0" smtClean="0"/>
              <a:t> В.В., </a:t>
            </a:r>
            <a:r>
              <a:rPr lang="ru-RU" i="1" dirty="0" err="1" smtClean="0"/>
              <a:t>Тащева</a:t>
            </a:r>
            <a:r>
              <a:rPr lang="ru-RU" i="1" dirty="0" smtClean="0"/>
              <a:t> А.И.)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245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Документ</vt:lpstr>
      <vt:lpstr>Презентация опыта работы по самообразованию педагога-психолога Колчиной О.В.</vt:lpstr>
      <vt:lpstr>Слайд 2</vt:lpstr>
      <vt:lpstr>Слайд 3</vt:lpstr>
      <vt:lpstr>Слайд 4</vt:lpstr>
      <vt:lpstr>Адаптация ребенка к условиям ДОУ-</vt:lpstr>
      <vt:lpstr>Преобладание эмоционального фона -</vt:lpstr>
      <vt:lpstr>Тревожность-</vt:lpstr>
      <vt:lpstr>Самооценка -</vt:lpstr>
      <vt:lpstr>Семейные отношения</vt:lpstr>
      <vt:lpstr>Благополучие в детском саду</vt:lpstr>
      <vt:lpstr>Взаимоотношения в группе сверстников 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опыта работы по самообразованию педагога-психолога Колчиной О.В.</dc:title>
  <dc:creator>Оля</dc:creator>
  <cp:lastModifiedBy>Оля</cp:lastModifiedBy>
  <cp:revision>3</cp:revision>
  <dcterms:created xsi:type="dcterms:W3CDTF">2020-03-11T06:12:07Z</dcterms:created>
  <dcterms:modified xsi:type="dcterms:W3CDTF">2020-03-11T06:34:45Z</dcterms:modified>
</cp:coreProperties>
</file>