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2" r:id="rId4"/>
    <p:sldId id="257" r:id="rId5"/>
    <p:sldId id="263" r:id="rId6"/>
    <p:sldId id="265" r:id="rId7"/>
    <p:sldId id="266" r:id="rId8"/>
    <p:sldId id="259" r:id="rId9"/>
    <p:sldId id="26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05.04.2021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05246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приемов </a:t>
            </a:r>
            <a:r>
              <a:rPr lang="ru-RU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сказкотерапии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работе с детьми дошкольного возраста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 descr="http://www.elfikarussian.ru/wp-content/uploads/2013/02/Божественная-матрица.-Иван-Руссов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76872"/>
            <a:ext cx="2187593" cy="311719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835696" y="5589240"/>
            <a:ext cx="59660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Подготовила и провела педагог-психолог Колчина О.В.</a:t>
            </a:r>
          </a:p>
          <a:p>
            <a:r>
              <a:rPr lang="ru-RU" dirty="0" smtClean="0"/>
              <a:t>                                               06.04.2021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53082"/>
          </a:xfrm>
        </p:spPr>
        <p:txBody>
          <a:bodyPr/>
          <a:lstStyle/>
          <a:p>
            <a:pPr algn="r">
              <a:buNone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«Книгу ничем не заменить. </a:t>
            </a:r>
          </a:p>
          <a:p>
            <a:pPr algn="r">
              <a:buNone/>
            </a:pP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Книга окрыляет фантазию»</a:t>
            </a:r>
          </a:p>
          <a:p>
            <a:pPr algn="r">
              <a:buNone/>
            </a:pP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Астрид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Лингрен</a:t>
            </a:r>
            <a:endParaRPr lang="ru-RU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4299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0178" name="Picture 2" descr="http://do.znate.ru/pars_docs/refs/25/24211/24211_html_m3e256e7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954015"/>
            <a:ext cx="3714776" cy="4370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85720" y="428605"/>
            <a:ext cx="8572560" cy="450059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sz="3200" dirty="0" smtClean="0"/>
              <a:t>Комплексная </a:t>
            </a:r>
            <a:r>
              <a:rPr lang="ru-RU" sz="3200" dirty="0" err="1" smtClean="0"/>
              <a:t>Сказкотерапия©</a:t>
            </a:r>
            <a:r>
              <a:rPr lang="ru-RU" sz="3200" dirty="0" smtClean="0"/>
              <a:t> - это авторский метод, разработанный в Санкт-Петербурге Татьяной </a:t>
            </a:r>
            <a:r>
              <a:rPr lang="ru-RU" sz="3200" dirty="0" err="1" smtClean="0"/>
              <a:t>Зинкевич-Евстигнеевой</a:t>
            </a:r>
            <a:r>
              <a:rPr lang="ru-RU" sz="3200" dirty="0" smtClean="0"/>
              <a:t>. </a:t>
            </a:r>
          </a:p>
          <a:p>
            <a:endParaRPr lang="ru-RU" sz="3200" dirty="0" smtClean="0"/>
          </a:p>
          <a:p>
            <a:pPr>
              <a:buNone/>
            </a:pPr>
            <a:r>
              <a:rPr lang="ru-RU" sz="3200" dirty="0" smtClean="0"/>
              <a:t>Методологическая база складывалась постепенно. И на ее основании можно дать сегодняшнее </a:t>
            </a:r>
          </a:p>
          <a:p>
            <a:pPr>
              <a:buNone/>
            </a:pPr>
            <a:r>
              <a:rPr lang="ru-RU" sz="3200" dirty="0" smtClean="0"/>
              <a:t>              определение </a:t>
            </a:r>
          </a:p>
          <a:p>
            <a:pPr>
              <a:buNone/>
            </a:pPr>
            <a:r>
              <a:rPr lang="ru-RU" sz="3200" dirty="0" smtClean="0"/>
              <a:t>           Комплексной </a:t>
            </a:r>
          </a:p>
          <a:p>
            <a:pPr>
              <a:buNone/>
            </a:pPr>
            <a:r>
              <a:rPr lang="ru-RU" sz="3200" dirty="0" smtClean="0"/>
              <a:t>         </a:t>
            </a:r>
            <a:r>
              <a:rPr lang="ru-RU" sz="3200" dirty="0" err="1" smtClean="0"/>
              <a:t>Сказкотерапии©</a:t>
            </a:r>
            <a:r>
              <a:rPr lang="ru-RU" sz="3200" dirty="0" smtClean="0"/>
              <a:t>.  </a:t>
            </a:r>
            <a:br>
              <a:rPr lang="ru-RU" sz="3200" dirty="0" smtClean="0"/>
            </a:br>
            <a:endParaRPr lang="ru-RU" sz="3200" dirty="0" smtClean="0"/>
          </a:p>
          <a:p>
            <a:endParaRPr lang="ru-RU" dirty="0"/>
          </a:p>
        </p:txBody>
      </p:sp>
      <p:pic>
        <p:nvPicPr>
          <p:cNvPr id="31746" name="Picture 2" descr="http://mamainfo.com.ua/wp-content/uploads/2012/01/childrens-learning-motivation-320x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500438"/>
            <a:ext cx="4191008" cy="314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428596" y="357166"/>
            <a:ext cx="8072494" cy="620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7913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Комплексная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Сказкотерапия©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это язык, на котором можно говорить с внутренним миром человека, его бессознательным, его душой.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Тонкие аспекты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нашей личности «разговаривают» с нашим сознанием на языке метафоры, образов.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791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7913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Комплексная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Сказкотерапия©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это воспитательная система, формирующая и поддерживающая созидательную систему ценностей человека.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Основное воздействие в этом методе происходит именно на ценностном уровне. Все сказки, прежде всего, несут информацию о жизненных ценностях. Благодаря этому и укрепляется «ось человека», его жизненный стержень.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791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77913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Комплексная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Сказкотерапия©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- это система развития эмоционального интеллекта.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Благодаря методикам, разработанным в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Комплексной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Сказкотерапии©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развивается самосознание,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саморегуляция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социальная чуткость и способность управлять отношениями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077913" algn="l"/>
              </a:tabLst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077913" algn="l"/>
              </a:tabLst>
            </a:pPr>
            <a:endParaRPr kumimoji="0" lang="ru-RU" sz="17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Диагностическая (проективная, </a:t>
            </a:r>
            <a:r>
              <a:rPr lang="ru-RU" dirty="0" err="1" smtClean="0"/>
              <a:t>архетипическая</a:t>
            </a:r>
            <a:r>
              <a:rPr lang="ru-RU" dirty="0" smtClean="0"/>
              <a:t>)</a:t>
            </a:r>
          </a:p>
          <a:p>
            <a:pPr>
              <a:buNone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smtClean="0"/>
              <a:t>Воздействующая ( </a:t>
            </a:r>
            <a:r>
              <a:rPr lang="ru-RU" dirty="0" err="1" smtClean="0"/>
              <a:t>сказкотерапевтическое</a:t>
            </a:r>
            <a:r>
              <a:rPr lang="ru-RU" dirty="0" smtClean="0"/>
              <a:t> воздействие происходит на сознательном и бессознательно-символическом уровне благодаря использованию </a:t>
            </a:r>
            <a:r>
              <a:rPr lang="ru-RU" dirty="0" smtClean="0"/>
              <a:t>сказок)</a:t>
            </a: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Психопрофилактическо-развивающая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tx1"/>
                </a:solidFill>
              </a:rPr>
              <a:t>Формы комплексной </a:t>
            </a:r>
            <a:r>
              <a:rPr lang="ru-RU" i="1" dirty="0" err="1" smtClean="0">
                <a:solidFill>
                  <a:schemeClr val="tx1"/>
                </a:solidFill>
              </a:rPr>
              <a:t>сказкотерапии</a:t>
            </a:r>
            <a:r>
              <a:rPr lang="ru-RU" i="1" dirty="0" smtClean="0">
                <a:solidFill>
                  <a:schemeClr val="tx1"/>
                </a:solidFill>
              </a:rPr>
              <a:t>:</a:t>
            </a:r>
            <a:endParaRPr lang="ru-RU" i="1" dirty="0">
              <a:solidFill>
                <a:schemeClr val="tx1"/>
              </a:solidFill>
            </a:endParaRPr>
          </a:p>
        </p:txBody>
      </p:sp>
      <p:pic>
        <p:nvPicPr>
          <p:cNvPr id="45058" name="Picture 2" descr="http://www.stihi.ru/pics/2008/04/26/2330.jpg?895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5000636"/>
            <a:ext cx="2298940" cy="1571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Рассказывание сказок</a:t>
            </a:r>
          </a:p>
          <a:p>
            <a:r>
              <a:rPr lang="ru-RU" dirty="0" smtClean="0"/>
              <a:t>Исследование сказок – решение сказочных задач</a:t>
            </a:r>
          </a:p>
          <a:p>
            <a:r>
              <a:rPr lang="ru-RU" dirty="0" smtClean="0"/>
              <a:t>Сочинение сказок, издание, создание книги</a:t>
            </a:r>
          </a:p>
          <a:p>
            <a:r>
              <a:rPr lang="ru-RU" dirty="0" smtClean="0"/>
              <a:t>Переписывание (дописывание) сказок</a:t>
            </a:r>
          </a:p>
          <a:p>
            <a:r>
              <a:rPr lang="ru-RU" dirty="0" smtClean="0"/>
              <a:t>Создание сказочно-игровой среды (занятия –путешествия), </a:t>
            </a:r>
          </a:p>
          <a:p>
            <a:r>
              <a:rPr lang="ru-RU" dirty="0" smtClean="0"/>
              <a:t>Использование </a:t>
            </a:r>
            <a:r>
              <a:rPr lang="ru-RU" dirty="0" err="1" smtClean="0"/>
              <a:t>арт-терапевтических</a:t>
            </a:r>
            <a:r>
              <a:rPr lang="ru-RU" dirty="0" smtClean="0"/>
              <a:t> методик (создание иллюстраций к сказкам, проигрывание эпизодов сказки и.т.п.)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Формы работы со сказкой: 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2400"/>
            <a:ext cx="5900750" cy="12763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Работа с терапевтической сказкой: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Знакомство со сказкой</a:t>
            </a:r>
          </a:p>
          <a:p>
            <a:r>
              <a:rPr lang="ru-RU" sz="2000" b="1" dirty="0" smtClean="0"/>
              <a:t>Отслеживание эмоционального фона</a:t>
            </a:r>
          </a:p>
          <a:p>
            <a:r>
              <a:rPr lang="ru-RU" sz="2000" b="1" dirty="0" smtClean="0"/>
              <a:t>Выявление множества смысловых слоев (неоднозначность поступков героев и ситуаций)</a:t>
            </a:r>
          </a:p>
          <a:p>
            <a:r>
              <a:rPr lang="ru-RU" sz="2000" b="1" dirty="0" smtClean="0"/>
              <a:t>Анализ мотивации героев, способов поведения в различных ситуациях. Отношения к себе, к другим, к миру</a:t>
            </a:r>
          </a:p>
          <a:p>
            <a:r>
              <a:rPr lang="ru-RU" sz="2000" b="1" dirty="0" smtClean="0"/>
              <a:t>Осознание связи с жизненными реалиями</a:t>
            </a:r>
          </a:p>
          <a:p>
            <a:r>
              <a:rPr lang="ru-RU" sz="2000" b="1" dirty="0" smtClean="0"/>
              <a:t>Анализ символики сказки, ее метафор</a:t>
            </a:r>
          </a:p>
          <a:p>
            <a:r>
              <a:rPr lang="ru-RU" sz="2000" b="1" dirty="0" smtClean="0"/>
              <a:t>Актуализация чувств (какие чувства возникли, почему, с чем это связано)</a:t>
            </a:r>
          </a:p>
          <a:p>
            <a:r>
              <a:rPr lang="ru-RU" sz="2000" b="1" dirty="0" smtClean="0"/>
              <a:t>Расшифровка Познаний, которые несет сказка</a:t>
            </a:r>
            <a:endParaRPr lang="ru-RU" sz="2000" b="1" dirty="0"/>
          </a:p>
        </p:txBody>
      </p:sp>
      <p:pic>
        <p:nvPicPr>
          <p:cNvPr id="47106" name="Picture 2" descr="http://img1.liveinternet.ru/images/attach/c/3/77/919/77919375_1ea1ad70dbe1b40e772e18e2e0a881f1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142852"/>
            <a:ext cx="2538426" cy="20064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49" name="Object 1"/>
          <p:cNvGraphicFramePr>
            <a:graphicFrameLocks noChangeAspect="1"/>
          </p:cNvGraphicFramePr>
          <p:nvPr/>
        </p:nvGraphicFramePr>
        <p:xfrm>
          <a:off x="642910" y="3000372"/>
          <a:ext cx="1485900" cy="685800"/>
        </p:xfrm>
        <a:graphic>
          <a:graphicData uri="http://schemas.openxmlformats.org/presentationml/2006/ole">
            <p:oleObj spid="_x0000_s27649" name="Объект упаковщика для оболочки" showAsIcon="1" r:id="rId3" imgW="1486080" imgH="685800" progId="Package">
              <p:embed/>
            </p:oleObj>
          </a:graphicData>
        </a:graphic>
      </p:graphicFrame>
      <p:pic>
        <p:nvPicPr>
          <p:cNvPr id="27651" name="Picture 3" descr="http://cs5367.userapi.com/u397073/-14/x_f2d618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643050"/>
            <a:ext cx="5324475" cy="4095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stihi.ru/pics/2009/12/15/46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357298"/>
            <a:ext cx="5534025" cy="409575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Успехов в творчестве!</a:t>
            </a:r>
            <a:br>
              <a:rPr lang="ru-RU" dirty="0" smtClean="0">
                <a:solidFill>
                  <a:srgbClr val="0070C0"/>
                </a:solidFill>
              </a:rPr>
            </a:br>
            <a:r>
              <a:rPr lang="ru-RU" dirty="0" smtClean="0">
                <a:solidFill>
                  <a:srgbClr val="0070C0"/>
                </a:solidFill>
              </a:rPr>
              <a:t>Спасибо за внимание!</a:t>
            </a:r>
            <a:endParaRPr lang="ru-RU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215</TotalTime>
  <Words>330</Words>
  <Application>Microsoft Office PowerPoint</Application>
  <PresentationFormat>Экран (4:3)</PresentationFormat>
  <Paragraphs>42</Paragraphs>
  <Slides>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Бумажная</vt:lpstr>
      <vt:lpstr>Объект упаковщика для оболочки</vt:lpstr>
      <vt:lpstr>Использование приемов сказкотерапии в работе с детьми дошкольного возраста</vt:lpstr>
      <vt:lpstr> </vt:lpstr>
      <vt:lpstr>Слайд 3</vt:lpstr>
      <vt:lpstr>Слайд 4</vt:lpstr>
      <vt:lpstr>Формы комплексной сказкотерапии:</vt:lpstr>
      <vt:lpstr>Формы работы со сказкой: </vt:lpstr>
      <vt:lpstr>Работа с терапевтической сказкой:</vt:lpstr>
      <vt:lpstr>Слайд 8</vt:lpstr>
      <vt:lpstr>Успехов в творчестве!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 комплексной сказкотерапии</dc:title>
  <dc:creator>Оля</dc:creator>
  <cp:lastModifiedBy>Оля</cp:lastModifiedBy>
  <cp:revision>25</cp:revision>
  <dcterms:created xsi:type="dcterms:W3CDTF">2013-02-06T17:33:50Z</dcterms:created>
  <dcterms:modified xsi:type="dcterms:W3CDTF">2021-04-05T12:44:58Z</dcterms:modified>
</cp:coreProperties>
</file>