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20.09.2021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="" xmlns:p14="http://schemas.microsoft.com/office/powerpoint/2010/main" val="1618351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29603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223786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51262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456547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905858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69447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241536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04159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20.09.2021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82932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24783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05286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60007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61911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839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38392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16805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B106E36-FD25-4E2D-B0AA-010F637433A0}" type="datetimeFigureOut">
              <a:rPr lang="ru-RU" smtClean="0"/>
              <a:pPr/>
              <a:t>20.09.2021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05252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adalin.mospsy.ru/r_02_00/r_02_05l.s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&#1088;&#1086;&#1076;&#1080;&#1090;&#1077;&#1083;&#1080;.&#1103;&#1075;&#1087;&#1091;.&#1088;&#1092;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Агрессивный ребенок: что делать?</a:t>
            </a:r>
            <a:br>
              <a:rPr lang="ru-RU" dirty="0" smtClean="0"/>
            </a:br>
            <a:r>
              <a:rPr lang="ru-RU" sz="4900" i="1" dirty="0" smtClean="0"/>
              <a:t>Семинар для родителей агрессивных детей</a:t>
            </a:r>
            <a:endParaRPr lang="ru-RU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581128"/>
            <a:ext cx="6400800" cy="1057672"/>
          </a:xfrm>
        </p:spPr>
        <p:txBody>
          <a:bodyPr>
            <a:normAutofit/>
          </a:bodyPr>
          <a:lstStyle/>
          <a:p>
            <a:r>
              <a:rPr lang="ru-RU" dirty="0" smtClean="0"/>
              <a:t>Составитель: педагог-психолог МДОУ №75</a:t>
            </a:r>
          </a:p>
          <a:p>
            <a:r>
              <a:rPr lang="ru-RU" dirty="0" smtClean="0"/>
              <a:t>Колчина Ольга Владимировна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00298" y="142852"/>
            <a:ext cx="4429125" cy="36988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«Родительский университет»</a:t>
            </a:r>
          </a:p>
        </p:txBody>
      </p:sp>
      <p:pic>
        <p:nvPicPr>
          <p:cNvPr id="5" name="Picture 8" descr="https://xn--d1aciboont.xn--c1aym9b.xn--p1ai/wp-content/uploads/2021/08/deti-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00496" y="5786454"/>
            <a:ext cx="25400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https://xn--d1aciboont.xn--c1aym9b.xn--p1ai/wp-content/uploads/2021/08/foto_olymp_meredian-7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86050" y="5643578"/>
            <a:ext cx="914400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https://xn--d1aciboont.xn--c1aym9b.xn--p1ai/wp-content/uploads/2021/08/logo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15140" y="5643578"/>
            <a:ext cx="745010" cy="10620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https://xn--d1aciboont.xn--c1aym9b.xn--p1ai/wp-content/uploads/2021/08/646px-Logo_yspu-1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72264" y="0"/>
            <a:ext cx="1643062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41406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ru-RU" sz="2700" b="1" dirty="0">
                <a:latin typeface="Comic Sans MS" panose="030F0702030302020204" pitchFamily="66" charset="0"/>
              </a:rPr>
              <a:t>Агрессия в дошкольном возрасте - это реакция на срыв какой-то деятельности, планов, на ограничения, запреты или неожиданные трудности</a:t>
            </a:r>
            <a:r>
              <a:rPr lang="ru-RU" altLang="ru-RU" sz="2700" dirty="0">
                <a:latin typeface="Comic Sans MS" panose="030F0702030302020204" pitchFamily="66" charset="0"/>
              </a:rPr>
              <a:t>.</a:t>
            </a:r>
            <a:br>
              <a:rPr lang="ru-RU" altLang="ru-RU" sz="2700" dirty="0">
                <a:latin typeface="Comic Sans MS" panose="030F0702030302020204" pitchFamily="66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75656" y="2276872"/>
            <a:ext cx="7211144" cy="44644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Причины агрессивности:</a:t>
            </a:r>
          </a:p>
          <a:p>
            <a:pPr marL="0" indent="0" algn="ctr">
              <a:buNone/>
            </a:pP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Усталость. </a:t>
            </a:r>
          </a:p>
          <a:p>
            <a:pPr>
              <a:lnSpc>
                <a:spcPct val="80000"/>
              </a:lnSpc>
            </a:pP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Страх 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(т. н. "защитная агрессия"). </a:t>
            </a:r>
          </a:p>
          <a:p>
            <a:pPr>
              <a:lnSpc>
                <a:spcPct val="80000"/>
              </a:lnSpc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Реакция на запрет взрослых.</a:t>
            </a:r>
          </a:p>
          <a:p>
            <a:pPr>
              <a:lnSpc>
                <a:spcPct val="80000"/>
              </a:lnSpc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Требование внимания. </a:t>
            </a:r>
          </a:p>
          <a:p>
            <a:pPr>
              <a:lnSpc>
                <a:spcPct val="80000"/>
              </a:lnSpc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 называемое «требование границ». </a:t>
            </a:r>
          </a:p>
          <a:p>
            <a:pPr>
              <a:lnSpc>
                <a:spcPct val="80000"/>
              </a:lnSpc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Социальное научение </a:t>
            </a:r>
          </a:p>
          <a:p>
            <a:pPr>
              <a:lnSpc>
                <a:spcPct val="80000"/>
              </a:lnSpc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Проявление жажды власти.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437248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причина детской агрессии - неудовлетворенная потребность в любви. </a:t>
            </a:r>
            <a:r>
              <a:rPr lang="ru-RU" altLang="ru-RU" b="1" i="1" dirty="0">
                <a:latin typeface="Comic Sans MS" panose="030F0702030302020204" pitchFamily="66" charset="0"/>
              </a:rPr>
              <a:t/>
            </a:r>
            <a:br>
              <a:rPr lang="ru-RU" altLang="ru-RU" b="1" i="1" dirty="0">
                <a:latin typeface="Comic Sans MS" panose="030F0702030302020204" pitchFamily="66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Основные виды агрессии в дошкольном возрасте:</a:t>
            </a:r>
          </a:p>
          <a:p>
            <a:pPr>
              <a:lnSpc>
                <a:spcPct val="80000"/>
              </a:lnSpc>
            </a:pPr>
            <a:r>
              <a:rPr lang="ru-RU" altLang="ru-RU" b="1" dirty="0"/>
              <a:t>Гиперактивно-агрессивный ребенок.</a:t>
            </a:r>
            <a:r>
              <a:rPr lang="ru-RU" altLang="ru-RU" dirty="0"/>
              <a:t> </a:t>
            </a:r>
            <a:endParaRPr lang="ru-RU" altLang="ru-RU" dirty="0">
              <a:hlinkClick r:id="rId2"/>
            </a:endParaRPr>
          </a:p>
          <a:p>
            <a:pPr>
              <a:lnSpc>
                <a:spcPct val="80000"/>
              </a:lnSpc>
            </a:pPr>
            <a:r>
              <a:rPr lang="ru-RU" altLang="ru-RU" b="1" dirty="0"/>
              <a:t>Агрессивно-обидчивый и истощаемый ребенок.</a:t>
            </a:r>
          </a:p>
          <a:p>
            <a:pPr>
              <a:lnSpc>
                <a:spcPct val="80000"/>
              </a:lnSpc>
            </a:pPr>
            <a:r>
              <a:rPr lang="ru-RU" altLang="ru-RU" b="1" dirty="0"/>
              <a:t>Агрессивный ребенок с оппозиционно-вызывающим поведением.</a:t>
            </a:r>
            <a:endParaRPr lang="ru-RU" altLang="ru-RU" dirty="0"/>
          </a:p>
          <a:p>
            <a:pPr>
              <a:lnSpc>
                <a:spcPct val="80000"/>
              </a:lnSpc>
            </a:pPr>
            <a:r>
              <a:rPr lang="ru-RU" altLang="ru-RU" b="1" dirty="0"/>
              <a:t>Агрессивно-боязливый ребенок.</a:t>
            </a:r>
            <a:endParaRPr lang="ru-RU" altLang="ru-RU" dirty="0"/>
          </a:p>
          <a:p>
            <a:pPr>
              <a:lnSpc>
                <a:spcPct val="80000"/>
              </a:lnSpc>
            </a:pPr>
            <a:r>
              <a:rPr lang="ru-RU" altLang="ru-RU" b="1" dirty="0"/>
              <a:t>Агрессивно-бесчувственный ребенок.</a:t>
            </a:r>
            <a:endParaRPr lang="ru-RU" alt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936195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704667" cy="1315615"/>
          </a:xfrm>
        </p:spPr>
        <p:txBody>
          <a:bodyPr/>
          <a:lstStyle/>
          <a:p>
            <a:r>
              <a:rPr lang="ru-RU" dirty="0" smtClean="0"/>
              <a:t>Рекомендации родителям агрессивного ребенка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82133" y="1772816"/>
            <a:ext cx="7704667" cy="5085184"/>
          </a:xfrm>
        </p:spPr>
        <p:txBody>
          <a:bodyPr>
            <a:normAutofit fontScale="85000" lnSpcReduction="10000"/>
          </a:bodyPr>
          <a:lstStyle/>
          <a:p>
            <a:pPr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проявление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 стороны родителей безусловной любви к ребенку в любой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ситуации;</a:t>
            </a:r>
          </a:p>
          <a:p>
            <a:pPr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собственных агрессивных импульсов;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апрет на подавление проявления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агрессии ребенком, иначе подавленные агрессивные импульсы могут нанести серьезный вред его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здоровью; </a:t>
            </a:r>
          </a:p>
          <a:p>
            <a:pPr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бучение выражению своих враждебных чувств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 приемлемым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способом;</a:t>
            </a:r>
          </a:p>
          <a:p>
            <a:pPr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установление социальных правил 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поведения в доступной для ребенка </a:t>
            </a: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форме;</a:t>
            </a:r>
          </a:p>
          <a:p>
            <a:pPr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охвала ребенка 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старательность. Когда дети реагируют должным образом, сделайте все, чтобы закрепить эти усилия. </a:t>
            </a:r>
            <a:r>
              <a:rPr lang="ru-RU" altLang="ru-RU" sz="2800" i="1" dirty="0">
                <a:latin typeface="Comic Sans MS" panose="030F0702030302020204" pitchFamily="66" charset="0"/>
              </a:rPr>
              <a:t/>
            </a:r>
            <a:br>
              <a:rPr lang="ru-RU" altLang="ru-RU" sz="2800" i="1" dirty="0">
                <a:latin typeface="Comic Sans MS" panose="030F0702030302020204" pitchFamily="66" charset="0"/>
              </a:rPr>
            </a:br>
            <a:endParaRPr lang="ru-RU" altLang="ru-RU" sz="2800" i="1" dirty="0">
              <a:latin typeface="Comic Sans MS" panose="030F0702030302020204" pitchFamily="66" charset="0"/>
            </a:endParaRPr>
          </a:p>
          <a:p>
            <a:pPr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endParaRPr lang="ru-RU" i="1" dirty="0">
              <a:latin typeface="Comic Sans MS" pitchFamily="66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413730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Практические игры</a:t>
            </a:r>
            <a:br>
              <a:rPr lang="ru-RU" dirty="0" smtClean="0"/>
            </a:br>
            <a:r>
              <a:rPr lang="ru-RU" dirty="0" smtClean="0"/>
              <a:t>на снятие психоэмоциональной напряженности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3200" dirty="0" smtClean="0"/>
              <a:t>Игра «Мяч и стена» - предложите ребенку как можно сильнее и больше «набить» мяч об стену.</a:t>
            </a:r>
          </a:p>
          <a:p>
            <a:pPr marL="0" indent="0">
              <a:buNone/>
            </a:pPr>
            <a:r>
              <a:rPr lang="ru-RU" sz="3200" dirty="0" smtClean="0"/>
              <a:t>Игра «Рычим как лев, собака, медведь…»</a:t>
            </a:r>
          </a:p>
          <a:p>
            <a:pPr marL="0" indent="0">
              <a:buNone/>
            </a:pPr>
            <a:r>
              <a:rPr lang="ru-RU" sz="3200" dirty="0" smtClean="0"/>
              <a:t>Игра «Битва воздушными шарами»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9616850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Практические игры </a:t>
            </a:r>
            <a:br>
              <a:rPr lang="ru-RU" dirty="0" smtClean="0"/>
            </a:br>
            <a:r>
              <a:rPr lang="ru-RU" dirty="0" smtClean="0"/>
              <a:t>в момент агрессии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dirty="0" smtClean="0"/>
              <a:t>Игра «Дышим в пакет»</a:t>
            </a:r>
          </a:p>
          <a:p>
            <a:r>
              <a:rPr lang="ru-RU" sz="3200" dirty="0" smtClean="0"/>
              <a:t>Игра «Рвем бумагу»</a:t>
            </a:r>
          </a:p>
          <a:p>
            <a:r>
              <a:rPr lang="ru-RU" sz="3200" dirty="0" smtClean="0"/>
              <a:t>Игра «Колотим подушку/игрушку»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0427482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 заключении…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sz="3200" dirty="0" smtClean="0"/>
              <a:t>Дополнительные методы работы с детьми в семье:</a:t>
            </a:r>
          </a:p>
          <a:p>
            <a:pPr marL="457200" indent="-457200">
              <a:buAutoNum type="arabicParenR"/>
            </a:pPr>
            <a:r>
              <a:rPr lang="ru-RU" sz="3200" dirty="0" smtClean="0"/>
              <a:t>Прослушивание сказок об агрессивных детках (сказкотерапия);</a:t>
            </a:r>
          </a:p>
          <a:p>
            <a:pPr marL="457200" indent="-457200">
              <a:buAutoNum type="arabicParenR"/>
            </a:pPr>
            <a:r>
              <a:rPr lang="ru-RU" sz="3200" dirty="0" smtClean="0"/>
              <a:t>Просмотр мультфильм по преодолении агрессии; </a:t>
            </a:r>
          </a:p>
          <a:p>
            <a:pPr marL="457200" indent="-457200">
              <a:buAutoNum type="arabicParenR"/>
            </a:pPr>
            <a:r>
              <a:rPr lang="ru-RU" sz="3200" dirty="0" smtClean="0"/>
              <a:t>Проигрывание ситуаций  с помощью пальчиковых игр или игрушек; </a:t>
            </a:r>
            <a:endParaRPr lang="ru-RU" sz="3200" dirty="0"/>
          </a:p>
        </p:txBody>
      </p:sp>
    </p:spTree>
    <p:extLst>
      <p:ext uri="{BB962C8B-B14F-4D97-AF65-F5344CB8AC3E}">
        <p14:creationId xmlns="" xmlns:p14="http://schemas.microsoft.com/office/powerpoint/2010/main" val="23336900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Благодарю за внимание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800" dirty="0" smtClean="0"/>
              <a:t>Более подробная </a:t>
            </a:r>
            <a:r>
              <a:rPr lang="ru-RU" sz="4800" dirty="0" smtClean="0"/>
              <a:t>информация здесь:</a:t>
            </a: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en-US" sz="4800" dirty="0" smtClean="0">
                <a:hlinkClick r:id="rId2"/>
              </a:rPr>
              <a:t>https://</a:t>
            </a:r>
            <a:r>
              <a:rPr lang="ru-RU" sz="4800" dirty="0" err="1" smtClean="0">
                <a:hlinkClick r:id="rId2"/>
              </a:rPr>
              <a:t>родители.ягпу.рф</a:t>
            </a:r>
            <a:endParaRPr lang="ru-RU" sz="4800" dirty="0"/>
          </a:p>
        </p:txBody>
      </p:sp>
    </p:spTree>
    <p:extLst>
      <p:ext uri="{BB962C8B-B14F-4D97-AF65-F5344CB8AC3E}">
        <p14:creationId xmlns="" xmlns:p14="http://schemas.microsoft.com/office/powerpoint/2010/main" val="21302298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Парал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Параллакс</Template>
  <TotalTime>26</TotalTime>
  <Words>289</Words>
  <Application>Microsoft Office PowerPoint</Application>
  <PresentationFormat>Экран (4:3)</PresentationFormat>
  <Paragraphs>43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Параллакс</vt:lpstr>
      <vt:lpstr>Агрессивный ребенок: что делать? Семинар для родителей агрессивных детей</vt:lpstr>
      <vt:lpstr>Агрессия в дошкольном возрасте - это реакция на срыв какой-то деятельности, планов, на ограничения, запреты или неожиданные трудности. </vt:lpstr>
      <vt:lpstr>Основная причина детской агрессии - неудовлетворенная потребность в любви.  </vt:lpstr>
      <vt:lpstr>Рекомендации родителям агрессивного ребенка</vt:lpstr>
      <vt:lpstr>Практические игры на снятие психоэмоциональной напряженности </vt:lpstr>
      <vt:lpstr>Практические игры  в момент агрессии</vt:lpstr>
      <vt:lpstr>В заключении…</vt:lpstr>
      <vt:lpstr>Благодарю за внимание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Агрессивный ребенок: что делать? Семинар-практикум</dc:title>
  <dc:creator>Кристина Жмырко</dc:creator>
  <cp:lastModifiedBy>1</cp:lastModifiedBy>
  <cp:revision>6</cp:revision>
  <dcterms:created xsi:type="dcterms:W3CDTF">2017-01-30T19:27:12Z</dcterms:created>
  <dcterms:modified xsi:type="dcterms:W3CDTF">2021-09-20T17:44:24Z</dcterms:modified>
</cp:coreProperties>
</file>