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="" xmlns:p14="http://schemas.microsoft.com/office/powerpoint/2010/main" val="161835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96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2378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126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5654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0585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94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4153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15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293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478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528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000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191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3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839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680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525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dalin.mospsy.ru/r_02_00/r_02_05l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8;&#1086;&#1076;&#1080;&#1090;&#1077;&#1083;&#1080;.&#1103;&#1075;&#1087;&#1091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Агрессивный ребенок: что делать?</a:t>
            </a:r>
            <a:br>
              <a:rPr lang="ru-RU" dirty="0" smtClean="0"/>
            </a:br>
            <a:r>
              <a:rPr lang="ru-RU" sz="4900" i="1" dirty="0" smtClean="0"/>
              <a:t>Семинар для родителей агрессивных детей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Составитель: педагог-психолог МДОУ №75</a:t>
            </a:r>
          </a:p>
          <a:p>
            <a:r>
              <a:rPr lang="ru-RU" dirty="0" smtClean="0"/>
              <a:t>Колчина Ольга Владимировна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42852"/>
            <a:ext cx="442912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«Родительский университет»</a:t>
            </a:r>
          </a:p>
        </p:txBody>
      </p:sp>
      <p:pic>
        <p:nvPicPr>
          <p:cNvPr id="5" name="Picture 8" descr="https://xn--d1aciboont.xn--c1aym9b.xn--p1ai/wp-content/uploads/2021/08/deti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786454"/>
            <a:ext cx="2540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xn--d1aciboont.xn--c1aym9b.xn--p1ai/wp-content/uploads/2021/08/foto_olymp_meredian-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643578"/>
            <a:ext cx="9144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s://xn--d1aciboont.xn--c1aym9b.xn--p1ai/wp-content/uploads/2021/08/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643578"/>
            <a:ext cx="745010" cy="106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s://xn--d1aciboont.xn--c1aym9b.xn--p1ai/wp-content/uploads/2021/08/646px-Logo_yspu-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0"/>
            <a:ext cx="16430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0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700" b="1" dirty="0">
                <a:latin typeface="Comic Sans MS" panose="030F0702030302020204" pitchFamily="66" charset="0"/>
              </a:rPr>
              <a:t>Агрессия в дошкольном возрасте - это реакция на срыв какой-то деятельности, планов, на ограничения, запреты или неожиданные трудности</a:t>
            </a:r>
            <a:r>
              <a:rPr lang="ru-RU" altLang="ru-RU" sz="2700" dirty="0">
                <a:latin typeface="Comic Sans MS" panose="030F0702030302020204" pitchFamily="66" charset="0"/>
              </a:rPr>
              <a:t>.</a:t>
            </a:r>
            <a:br>
              <a:rPr lang="ru-RU" altLang="ru-RU" sz="2700" dirty="0">
                <a:latin typeface="Comic Sans MS" panose="030F0702030302020204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276872"/>
            <a:ext cx="7211144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агрессивности:</a:t>
            </a:r>
          </a:p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Усталость. </a:t>
            </a:r>
          </a:p>
          <a:p>
            <a:pPr>
              <a:lnSpc>
                <a:spcPct val="8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(т. н. "защитная агрессия"). 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на запрет взрослых.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внимания. 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называемое «требование границ». 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научение </a:t>
            </a:r>
          </a:p>
          <a:p>
            <a:pPr>
              <a:lnSpc>
                <a:spcPct val="8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жажды власти.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724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причина детской агрессии - неудовлетворенная потребность в любви. </a:t>
            </a:r>
            <a:r>
              <a:rPr lang="ru-RU" altLang="ru-RU" b="1" i="1" dirty="0">
                <a:latin typeface="Comic Sans MS" panose="030F0702030302020204" pitchFamily="66" charset="0"/>
              </a:rPr>
              <a:t/>
            </a:r>
            <a:br>
              <a:rPr lang="ru-RU" altLang="ru-RU" b="1" i="1" dirty="0">
                <a:latin typeface="Comic Sans MS" panose="030F0702030302020204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Основные виды агрессии в дошкольном возрасте:</a:t>
            </a:r>
          </a:p>
          <a:p>
            <a:pPr>
              <a:lnSpc>
                <a:spcPct val="80000"/>
              </a:lnSpc>
            </a:pPr>
            <a:r>
              <a:rPr lang="ru-RU" altLang="ru-RU" b="1" dirty="0"/>
              <a:t>Гиперактивно-агрессивный ребенок.</a:t>
            </a:r>
            <a:r>
              <a:rPr lang="ru-RU" altLang="ru-RU" dirty="0"/>
              <a:t> </a:t>
            </a:r>
            <a:endParaRPr lang="ru-RU" altLang="ru-RU" dirty="0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ru-RU" altLang="ru-RU" b="1" dirty="0"/>
              <a:t>Агрессивно-обидчивый и истощаемый ребенок.</a:t>
            </a:r>
          </a:p>
          <a:p>
            <a:pPr>
              <a:lnSpc>
                <a:spcPct val="80000"/>
              </a:lnSpc>
            </a:pPr>
            <a:r>
              <a:rPr lang="ru-RU" altLang="ru-RU" b="1" dirty="0"/>
              <a:t>Агрессивный ребенок с оппозиционно-вызывающим поведением.</a:t>
            </a:r>
            <a:endParaRPr lang="ru-RU" altLang="ru-RU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Агрессивно-боязливый ребенок.</a:t>
            </a:r>
            <a:endParaRPr lang="ru-RU" altLang="ru-RU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Агрессивно-бесчувственный ребенок.</a:t>
            </a:r>
            <a:endParaRPr lang="ru-RU" alt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619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04667" cy="1315615"/>
          </a:xfrm>
        </p:spPr>
        <p:txBody>
          <a:bodyPr/>
          <a:lstStyle/>
          <a:p>
            <a:r>
              <a:rPr lang="ru-RU" dirty="0" smtClean="0"/>
              <a:t>Рекомендации родителям агрессивного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133" y="1772816"/>
            <a:ext cx="7704667" cy="5085184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родителей безусловной любви к ребенку в любой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собственных агрессивных импульсов;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апрет на подавление проявления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агрессии ребенком, иначе подавленные агрессивные импульсы могут нанести серьезный вред 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здоровью;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выражению своих враждебных чувств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приемлемым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социальных правил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в доступной для ребенка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охвала ребенка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старательность. Когда дети реагируют должным образом, сделайте все, чтобы закрепить эти усилия. </a:t>
            </a:r>
            <a:r>
              <a:rPr lang="ru-RU" altLang="ru-RU" sz="2800" i="1" dirty="0">
                <a:latin typeface="Comic Sans MS" panose="030F0702030302020204" pitchFamily="66" charset="0"/>
              </a:rPr>
              <a:t/>
            </a:r>
            <a:br>
              <a:rPr lang="ru-RU" altLang="ru-RU" sz="2800" i="1" dirty="0">
                <a:latin typeface="Comic Sans MS" panose="030F0702030302020204" pitchFamily="66" charset="0"/>
              </a:rPr>
            </a:br>
            <a:endParaRPr lang="ru-RU" altLang="ru-RU" sz="2800" i="1" dirty="0">
              <a:latin typeface="Comic Sans MS" panose="030F0702030302020204" pitchFamily="66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i="1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373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Практические игры</a:t>
            </a:r>
            <a:br>
              <a:rPr lang="ru-RU" dirty="0" smtClean="0"/>
            </a:br>
            <a:r>
              <a:rPr lang="ru-RU" dirty="0" smtClean="0"/>
              <a:t>на снятие психоэмоциональной напряженности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/>
              <a:t>Игра «Мяч и стена» - предложите ребенку как можно сильнее и больше «набить» мяч об стену.</a:t>
            </a:r>
          </a:p>
          <a:p>
            <a:pPr marL="0" indent="0">
              <a:buNone/>
            </a:pPr>
            <a:r>
              <a:rPr lang="ru-RU" sz="3200" dirty="0" smtClean="0"/>
              <a:t>Игра «Рычим как лев, собака, медведь…»</a:t>
            </a:r>
          </a:p>
          <a:p>
            <a:pPr marL="0" indent="0">
              <a:buNone/>
            </a:pPr>
            <a:r>
              <a:rPr lang="ru-RU" sz="3200" dirty="0" smtClean="0"/>
              <a:t>Игра «Битва воздушными шарами»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168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Практические игры </a:t>
            </a:r>
            <a:br>
              <a:rPr lang="ru-RU" dirty="0" smtClean="0"/>
            </a:br>
            <a:r>
              <a:rPr lang="ru-RU" dirty="0" smtClean="0"/>
              <a:t>в момент агрессии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Игра «Дышим в пакет»</a:t>
            </a:r>
          </a:p>
          <a:p>
            <a:r>
              <a:rPr lang="ru-RU" sz="3200" dirty="0" smtClean="0"/>
              <a:t>Игра «Рвем бумагу»</a:t>
            </a:r>
          </a:p>
          <a:p>
            <a:r>
              <a:rPr lang="ru-RU" sz="3200" dirty="0" smtClean="0"/>
              <a:t>Игра «Колотим подушку/игрушку»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274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заключении…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Дополнительные методы работы с детьми в семье:</a:t>
            </a:r>
          </a:p>
          <a:p>
            <a:pPr marL="457200" indent="-457200">
              <a:buAutoNum type="arabicParenR"/>
            </a:pPr>
            <a:r>
              <a:rPr lang="ru-RU" sz="3200" dirty="0" smtClean="0"/>
              <a:t>Прослушивание сказок об агрессивных детках (сказкотерапия);</a:t>
            </a:r>
          </a:p>
          <a:p>
            <a:pPr marL="457200" indent="-457200">
              <a:buAutoNum type="arabicParenR"/>
            </a:pPr>
            <a:r>
              <a:rPr lang="ru-RU" sz="3200" dirty="0" smtClean="0"/>
              <a:t>Просмотр мультфильм по преодолении агрессии; </a:t>
            </a:r>
          </a:p>
          <a:p>
            <a:pPr marL="457200" indent="-457200">
              <a:buAutoNum type="arabicParenR"/>
            </a:pPr>
            <a:r>
              <a:rPr lang="ru-RU" sz="3200" dirty="0" smtClean="0"/>
              <a:t>Проигрывание ситуаций  с помощью пальчиковых игр или игрушек; 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33369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Более подробная </a:t>
            </a:r>
            <a:r>
              <a:rPr lang="ru-RU" sz="4800" dirty="0" smtClean="0"/>
              <a:t>информация здесь: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en-US" sz="4800" dirty="0" smtClean="0">
                <a:hlinkClick r:id="rId2"/>
              </a:rPr>
              <a:t>https://</a:t>
            </a:r>
            <a:r>
              <a:rPr lang="ru-RU" sz="4800" dirty="0" err="1" smtClean="0">
                <a:hlinkClick r:id="rId2"/>
              </a:rPr>
              <a:t>родители.ягпу.рф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2130229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26</TotalTime>
  <Words>289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Агрессивный ребенок: что делать? Семинар для родителей агрессивных детей</vt:lpstr>
      <vt:lpstr>Агрессия в дошкольном возрасте - это реакция на срыв какой-то деятельности, планов, на ограничения, запреты или неожиданные трудности. </vt:lpstr>
      <vt:lpstr>Основная причина детской агрессии - неудовлетворенная потребность в любви.  </vt:lpstr>
      <vt:lpstr>Рекомендации родителям агрессивного ребенка</vt:lpstr>
      <vt:lpstr>Практические игры на снятие психоэмоциональной напряженности </vt:lpstr>
      <vt:lpstr>Практические игры  в момент агрессии</vt:lpstr>
      <vt:lpstr>В заключении…</vt:lpstr>
      <vt:lpstr>Благодарю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Агрессивный ребенок: что делать? Семинар-практикум</dc:title>
  <dc:creator>Кристина Жмырко</dc:creator>
  <cp:lastModifiedBy>1</cp:lastModifiedBy>
  <cp:revision>6</cp:revision>
  <dcterms:created xsi:type="dcterms:W3CDTF">2017-01-30T19:27:12Z</dcterms:created>
  <dcterms:modified xsi:type="dcterms:W3CDTF">2021-09-20T17:44:24Z</dcterms:modified>
</cp:coreProperties>
</file>