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Игрушки-погремушки: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музыкальное развитие ребенка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2423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Практикум для родителей и детей, посещающих консультационный пункт ДОУ</a:t>
            </a:r>
          </a:p>
          <a:p>
            <a:r>
              <a:rPr lang="ru-RU" dirty="0" smtClean="0"/>
              <a:t> </a:t>
            </a:r>
          </a:p>
          <a:p>
            <a:pPr algn="r"/>
            <a:r>
              <a:rPr lang="ru-RU" sz="2400" dirty="0" smtClean="0"/>
              <a:t>Подготовили: музыкальный руководитель Синицына Е.В.</a:t>
            </a:r>
          </a:p>
          <a:p>
            <a:pPr algn="r"/>
            <a:r>
              <a:rPr lang="ru-RU" sz="2400" dirty="0" smtClean="0"/>
              <a:t>Педагог-психолог Колчина О.В.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Успехов Вам в воспитании ваших </a:t>
            </a:r>
            <a:r>
              <a:rPr lang="ru-RU" dirty="0" smtClean="0"/>
              <a:t>детей!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yfox.ru/upload/iblock/0f1/0f16af9849a0aad9bf3c499b6c1992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ntoshkaspb.ru/wa-data/public/shop/products/77/57/285777/images/196346/196346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108823" cy="401005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Погремушка </a:t>
            </a:r>
            <a:r>
              <a:rPr lang="ru-RU" dirty="0" smtClean="0"/>
              <a:t>– первая и очень важная игрушка в жизни ребенка. С ее помощью кроха начинает познавать окружающий мир. Такие игрушки оказывают огромное влияние на гармоничное </a:t>
            </a:r>
            <a:r>
              <a:rPr lang="ru-RU" dirty="0" smtClean="0"/>
              <a:t>развитие ребенка: </a:t>
            </a:r>
            <a:r>
              <a:rPr lang="ru-RU" dirty="0" smtClean="0"/>
              <a:t>эмоциональное, физическое, умственное,  совершенствуют и развивают мелкую моторику, побуждают к самостоятельным действиям.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ae01.alicdn.com/kf/HTB1tiaTmpmWBuNjSspdq6zugXXap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00400" cy="3600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54868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Самой традиционной и нужной игрушкой для малыша была и остается погремушка. Но не все папы и мамы понимают, что погремушка - это не только лишь средство успокоения или развлечения ребенка, это реальная развивающая игрушка. У ребенка возникает и ярко выражается направленность на результат собственных действий. Малыш замечает и начинает реагировать </a:t>
            </a:r>
            <a:r>
              <a:rPr lang="ru-RU" sz="2400" dirty="0" smtClean="0"/>
              <a:t>на те </a:t>
            </a:r>
            <a:r>
              <a:rPr lang="ru-RU" sz="2400" dirty="0" smtClean="0"/>
              <a:t>действия, которые он сам производит.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Грохот </a:t>
            </a:r>
            <a:r>
              <a:rPr lang="ru-RU" dirty="0" smtClean="0"/>
              <a:t>или </a:t>
            </a:r>
            <a:r>
              <a:rPr lang="ru-RU" dirty="0" smtClean="0"/>
              <a:t>гул погремушки, </a:t>
            </a:r>
            <a:r>
              <a:rPr lang="ru-RU" dirty="0" smtClean="0"/>
              <a:t>мелькание сверкающих листочков или перекатывание шариков усиливают итог движений малыша, делают обычное движение - взмах руки красивым, видимым и слышимым.</a:t>
            </a:r>
          </a:p>
          <a:p>
            <a:pPr>
              <a:buNone/>
            </a:pPr>
            <a:r>
              <a:rPr lang="ru-RU" dirty="0" smtClean="0"/>
              <a:t>		Ребенок </a:t>
            </a:r>
            <a:r>
              <a:rPr lang="ru-RU" dirty="0" smtClean="0"/>
              <a:t>замечает результат движений погремушки и стремится снова воспроизвести его. Подобное размахивание и извлечение звуков очень полезно, так как позволяет малышу ощутить свою самостоятельность и свои способности.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Он </a:t>
            </a:r>
            <a:r>
              <a:rPr lang="ru-RU" dirty="0" smtClean="0"/>
              <a:t>обучается управлять своими руками, телом, движениями. Соответственно, чем красивее, звучнее и ярче погремушка, тем эффект лучше. Как бы ни удивительно это не звучало, но малыш уже изучает, что конкретно представляет из себя та погремушка, которую он держит в руках: какого она цвета, геометрической формы либо же какое животное на ней изображено.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91264" cy="40324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Погремушка </a:t>
            </a:r>
            <a:r>
              <a:rPr lang="ru-RU" dirty="0" smtClean="0"/>
              <a:t>стимулирует слух, заставляя ребенка прислушиваться к звукам. Малыш, рассматривая погремушку, развивает зрение, тренирует мышцы глаз, учится различать цвета. Игра с погремушкой стимулирует развитие тактильных ощущений. Малыш ощупывает игрушку, прижимает к щечке, сует в рот. Различные наполнители в игрушках массируют маленькие мальчики, что оказывает благотворное влияние на общее развитие ребенка</a:t>
            </a:r>
          </a:p>
          <a:p>
            <a:pPr>
              <a:buNone/>
            </a:pPr>
            <a:r>
              <a:rPr lang="ru-RU" dirty="0" smtClean="0"/>
              <a:t>		Все </a:t>
            </a:r>
            <a:r>
              <a:rPr lang="ru-RU" dirty="0" smtClean="0"/>
              <a:t>эти действия являются наилучшими условиями для умственного и физического развития малыша.</a:t>
            </a:r>
          </a:p>
          <a:p>
            <a:endParaRPr lang="ru-RU" dirty="0"/>
          </a:p>
        </p:txBody>
      </p:sp>
      <p:pic>
        <p:nvPicPr>
          <p:cNvPr id="4" name="Picture 2" descr="https://www.babyshop.com/images/351596/open_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6571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5987008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Мы </a:t>
            </a:r>
            <a:r>
              <a:rPr lang="ru-RU" dirty="0" smtClean="0"/>
              <a:t>используем погремушки в период адаптации детей в детском саду: ставим перед малышом коробку с погремушками. Он перебирает их, рассматривает, играет и отвлекается от своих детских переживаний.</a:t>
            </a:r>
          </a:p>
          <a:p>
            <a:pPr>
              <a:buNone/>
            </a:pPr>
            <a:r>
              <a:rPr lang="ru-RU" dirty="0" smtClean="0"/>
              <a:t>	Помогает </a:t>
            </a:r>
            <a:r>
              <a:rPr lang="ru-RU" dirty="0" smtClean="0"/>
              <a:t>погремушка распознать овощи и фрукты, называть домашних и диких животных, определять геометрические формы, закреплять цвета. Через погремушку знакомим детей с различными материалами (пластмасса, резина, дерево, мех), с категориями «твердый», «мягкий», «один» или «много». Используем их для проведения утренней гимнастики, подвижных и сюжетно- ролевых игр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И, конечно, на музыкальных занятиях, развивая чувство ритма. С помощью их формируются элементарные навыки двигательной активности.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http://img10.360buyimg.com/img/jfs/t3250/129/3605229294/156618/2bbacf38/57f5c260N198b75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2411760" cy="2411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Устройство </a:t>
            </a:r>
            <a:r>
              <a:rPr lang="ru-RU" dirty="0" smtClean="0"/>
              <a:t>погремушки очень простое. При желании такую игрушку можно смастерить самостоятельно. Нужно взять любой полый предмет, в него поместить мелкие </a:t>
            </a:r>
            <a:r>
              <a:rPr lang="ru-RU" dirty="0" err="1" smtClean="0"/>
              <a:t>детальки</a:t>
            </a:r>
            <a:r>
              <a:rPr lang="ru-RU" dirty="0" smtClean="0"/>
              <a:t>, которые при встряхивании звенят.</a:t>
            </a:r>
            <a:endParaRPr lang="ru-RU" dirty="0"/>
          </a:p>
        </p:txBody>
      </p:sp>
      <p:pic>
        <p:nvPicPr>
          <p:cNvPr id="16388" name="Picture 4" descr="https://www.maam.ru/upload/blogs/detsad-119852-1449429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96952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gigabaza.ru/images/94/187612/m3062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020272" cy="5265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331640" y="1484785"/>
            <a:ext cx="6768752" cy="403244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Предлагаем Вам просмотреть видеофрагмент музыкального занятия детей младшей группы с использованием погремушек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Игрушки-погремушки: музыкальное развитие ребенка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Предлагаем Вам просмотреть видеофрагмент музыкального занятия детей младшей группы с использованием погремушек</vt:lpstr>
      <vt:lpstr>Успехов Вам в воспитании ваших детей!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Игрушки-погремушки: музыкальное развитие ребенка</dc:title>
  <dc:creator>Оля</dc:creator>
  <cp:lastModifiedBy>Оля</cp:lastModifiedBy>
  <cp:revision>3</cp:revision>
  <dcterms:created xsi:type="dcterms:W3CDTF">2020-11-19T06:54:54Z</dcterms:created>
  <dcterms:modified xsi:type="dcterms:W3CDTF">2020-11-19T07:21:10Z</dcterms:modified>
</cp:coreProperties>
</file>