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25CF-4EBF-40A0-B59B-ACCFCFBA0137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79F8E-9C06-44BD-9559-C814D8D34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65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21402-F670-47CB-99B2-3612100C148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85216-BE65-4A5C-A091-997E58F40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59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98504-CE51-46E2-BEE8-FB5F9436F884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0D02E-E7FB-4821-B428-8E45D19D8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70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D8D27-1257-4C84-9A30-BF2FEE871A1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2E977-BFFF-4FEE-B212-192350DB06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59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6D35-037D-4C0A-AA6C-93F2DD70B8F9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72079-0F27-49A6-B71C-2A3CE681B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8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4F606-3450-463E-A3AB-E954CFC86922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A231B-0A4F-455F-965F-DA73ACF1D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03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D6FF8-249A-4659-8E68-69464C487DDF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5C291-A190-40A0-9C5C-172BE7797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16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98415-A7E9-4C28-AA23-4BEBD07ACB15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3DBCB-9C7C-469E-8A40-ECBD1512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56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B3BBE-90C3-4D79-9A05-18C013B47A18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08F85-661B-4258-A77C-5609BA65A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63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AAC5C-3F52-422D-BB1E-860CCBD03D61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A6D2-71EA-4309-9EC4-E2F55805A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02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F21F9-F2E5-47F3-9F60-BD240A73A301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B4922-D95C-416F-8A49-4E637A4D6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0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8BADA8-6769-4C5C-9D73-3B51DEB76C9A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9D18AC-7007-456F-89EF-E0EA0D031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09" r:id="rId4"/>
    <p:sldLayoutId id="2147483815" r:id="rId5"/>
    <p:sldLayoutId id="2147483810" r:id="rId6"/>
    <p:sldLayoutId id="2147483816" r:id="rId7"/>
    <p:sldLayoutId id="2147483817" r:id="rId8"/>
    <p:sldLayoutId id="2147483818" r:id="rId9"/>
    <p:sldLayoutId id="2147483811" r:id="rId10"/>
    <p:sldLayoutId id="21474838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1357298"/>
            <a:ext cx="7000924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Развивающая игра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«Найди близнецов»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14546" y="3214686"/>
            <a:ext cx="5740546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Цель: развитие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внимания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Составитель: Колчина О.В.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10244" name="Рисунок 5" descr="Рисунок1 копия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4286250"/>
            <a:ext cx="123825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Рисунок 6" descr="Рисунок1 копия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5429250"/>
            <a:ext cx="123825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Рисунок 7" descr="Рисунок1 копия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929063"/>
            <a:ext cx="890588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Рисунок 8" descr="Рисунок1 копия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5429250"/>
            <a:ext cx="1071562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Рисунок 9" descr="Рисунок1 копия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071938"/>
            <a:ext cx="928688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Рисунок 10" descr="Рисунок1 копия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5151438"/>
            <a:ext cx="1022350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2"/>
          <p:cNvSpPr>
            <a:spLocks noChangeArrowheads="1"/>
          </p:cNvSpPr>
          <p:nvPr/>
        </p:nvSpPr>
        <p:spPr bwMode="auto">
          <a:xfrm>
            <a:off x="1785938" y="1500188"/>
            <a:ext cx="535781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>
                <a:latin typeface="Monotype Corsiva" pitchFamily="66" charset="0"/>
              </a:rPr>
              <a:t>Задание:</a:t>
            </a:r>
          </a:p>
          <a:p>
            <a:pPr algn="ctr"/>
            <a:r>
              <a:rPr lang="ru-RU" sz="3200">
                <a:latin typeface="Monotype Corsiva" pitchFamily="66" charset="0"/>
              </a:rPr>
              <a:t>Среди ребят найди три близнеца и нажми на одного из них левой кнопкой мышки.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2" descr="Рисунок1 копия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28625"/>
            <a:ext cx="5848350" cy="594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Рисунок 3" descr="Рисунок1 копия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4357688"/>
            <a:ext cx="78581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Рисунок 4" descr="Рисунок1 копия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428875"/>
            <a:ext cx="7858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Рисунок 5" descr="Рисунок1 копия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5357813"/>
            <a:ext cx="78581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 descr="Рисунок1 копия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143000"/>
            <a:ext cx="3714750" cy="506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28926" y="785794"/>
            <a:ext cx="3249608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Правильно!</a:t>
            </a:r>
          </a:p>
        </p:txBody>
      </p:sp>
      <p:pic>
        <p:nvPicPr>
          <p:cNvPr id="4" name="j0212702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143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 descr="Рисунок1 копия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428625"/>
            <a:ext cx="5848350" cy="594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Рисунок 2" descr="Рисунок1 копия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1643063"/>
            <a:ext cx="123825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Рисунок 3" descr="Рисунок1 копия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500563"/>
            <a:ext cx="123825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Рисунок 4" descr="Рисунок1 копия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5429250"/>
            <a:ext cx="123825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8926" y="785794"/>
            <a:ext cx="3249608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Правильно!</a:t>
            </a:r>
          </a:p>
        </p:txBody>
      </p:sp>
      <p:pic>
        <p:nvPicPr>
          <p:cNvPr id="4" name="j021271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143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Рисунок 4" descr="Рисунок1 копия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143125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Рисунок1 копия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428625"/>
            <a:ext cx="5848350" cy="594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Рисунок 2" descr="Рисунок1 копия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75" y="500063"/>
            <a:ext cx="965200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Рисунок 4" descr="Рисунок1 копия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3286125"/>
            <a:ext cx="9652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5" descr="Рисунок1 копия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4357688"/>
            <a:ext cx="965200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 descr="Рисунок1 копия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928813"/>
            <a:ext cx="3279775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28926" y="785794"/>
            <a:ext cx="3249608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Правильно!</a:t>
            </a:r>
          </a:p>
        </p:txBody>
      </p:sp>
      <p:pic>
        <p:nvPicPr>
          <p:cNvPr id="4" name="j021271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10715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8926" y="1857364"/>
            <a:ext cx="2702215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Конец!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40</Words>
  <Application>Microsoft Office PowerPoint</Application>
  <PresentationFormat>Экран (4:3)</PresentationFormat>
  <Paragraphs>10</Paragraphs>
  <Slides>9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Franklin Gothic Medium</vt:lpstr>
      <vt:lpstr>Franklin Gothic Book</vt:lpstr>
      <vt:lpstr>Wingdings 2</vt:lpstr>
      <vt:lpstr>Calibri</vt:lpstr>
      <vt:lpstr>Monotype Corsiva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ОЕМ</dc:creator>
  <cp:lastModifiedBy>Пользователь Windows</cp:lastModifiedBy>
  <cp:revision>7</cp:revision>
  <dcterms:created xsi:type="dcterms:W3CDTF">2009-11-09T03:17:49Z</dcterms:created>
  <dcterms:modified xsi:type="dcterms:W3CDTF">2022-06-09T13:56:51Z</dcterms:modified>
</cp:coreProperties>
</file>