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C39383-BBF6-406C-B1A5-23A03AC5FCE2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6FC68C-DCED-4FFB-9F28-F73DC0C50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178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30C75B-BDCC-4C77-8CB8-CC8F2CF54C6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CF4F1E-E814-497C-96D0-A83620FB8B66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69545C-2CCB-4D3B-BEF9-D1FC6B416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E92CF-9E6F-404F-8E3D-EBB31896439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32A81-056D-4CB7-B2F4-A6C7BFF05A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70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FD006-749D-40A5-A478-AA52245C0B4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018A9-5F90-49AA-8B3E-1886D20E3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92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4D6B-535A-430B-A629-23CA81178EAF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3AB39-8C9D-491E-B780-FAA84F306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6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767348-EC19-422B-9CDE-30ECC183388D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9F10C6-8B13-4979-8100-BB434D6C0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56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96FAB-DE78-4542-A09C-6285F16066C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39B16-150A-4FA4-AD60-0ECBBF380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8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B8F6-688B-4E54-AD13-F6F05A394CFA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30B0C-0D7F-457C-8021-8B9FCD570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23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81843-9EB6-4D3E-BBD3-75EEEC3C8A93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79A10-D52B-4646-A93D-1473E5EC7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2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EEF99D-B47A-47D1-9770-C7D6B424081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DAF517-97BC-4683-A448-146992E99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9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5DD3F-8983-41ED-8116-A6C766176BB0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D9776-ED73-401F-BA5A-2B543B09A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37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34F2F0-484F-4056-82DB-320A755A1719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9F83C3-870F-462D-A742-42577E5CD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3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5F594B3-3D30-4E75-812B-007ABD62F5F8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49D5D06-865E-4122-8523-5BC423B8E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7" r:id="rId2"/>
    <p:sldLayoutId id="2147483765" r:id="rId3"/>
    <p:sldLayoutId id="2147483758" r:id="rId4"/>
    <p:sldLayoutId id="2147483759" r:id="rId5"/>
    <p:sldLayoutId id="2147483760" r:id="rId6"/>
    <p:sldLayoutId id="2147483766" r:id="rId7"/>
    <p:sldLayoutId id="2147483761" r:id="rId8"/>
    <p:sldLayoutId id="2147483767" r:id="rId9"/>
    <p:sldLayoutId id="2147483762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E4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519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519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3326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" Target="slide3.xml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slide" Target="slide4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slide" Target="slide5.xml"/><Relationship Id="rId7" Type="http://schemas.openxmlformats.org/officeDocument/2006/relationships/image" Target="../media/image17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slide" Target="slide6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2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slide" Target="slide8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slide" Target="slide9.xml"/><Relationship Id="rId7" Type="http://schemas.openxmlformats.org/officeDocument/2006/relationships/image" Target="../media/image26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slide" Target="slide10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6" descr="2ccb41fcde3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857250"/>
            <a:ext cx="1677988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063" y="2714625"/>
            <a:ext cx="8177212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Развивающая игра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«Найди недостающий фрагмент»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(1)</a:t>
            </a:r>
          </a:p>
        </p:txBody>
      </p:sp>
      <p:sp>
        <p:nvSpPr>
          <p:cNvPr id="6148" name="Прямоугольник 4"/>
          <p:cNvSpPr>
            <a:spLocks noChangeArrowheads="1"/>
          </p:cNvSpPr>
          <p:nvPr/>
        </p:nvSpPr>
        <p:spPr bwMode="auto">
          <a:xfrm>
            <a:off x="785813" y="4929188"/>
            <a:ext cx="7643812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Verdana" pitchFamily="34" charset="0"/>
              </a:rPr>
              <a:t>Цель игры:</a:t>
            </a:r>
            <a:r>
              <a:rPr lang="ru-RU">
                <a:latin typeface="Verdana" pitchFamily="34" charset="0"/>
              </a:rPr>
              <a:t>  развитие мыслительных процессов: анализа и синтеза, глазомера у ребенка.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Verdana" pitchFamily="34" charset="0"/>
              </a:rPr>
              <a:t>Составитель: Колчина О.В.</a:t>
            </a:r>
          </a:p>
        </p:txBody>
      </p:sp>
      <p:pic>
        <p:nvPicPr>
          <p:cNvPr id="6" name="Рисунок 5" descr="2ccb41fcde3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accent2">
                <a:tint val="45000"/>
                <a:satMod val="400000"/>
              </a:schemeClr>
            </a:duotone>
            <a:lum bright="100000" contrast="96000"/>
          </a:blip>
          <a:srcRect/>
          <a:stretch>
            <a:fillRect/>
          </a:stretch>
        </p:blipFill>
        <p:spPr>
          <a:xfrm>
            <a:off x="1714480" y="1214422"/>
            <a:ext cx="335759" cy="353430"/>
          </a:xfrm>
          <a:prstGeom prst="rect">
            <a:avLst/>
          </a:prstGeom>
        </p:spPr>
      </p:pic>
      <p:pic>
        <p:nvPicPr>
          <p:cNvPr id="6150" name="Рисунок 7" descr="9bec3e23234f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857250"/>
            <a:ext cx="1697037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 descr="2ccb41fcde3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 cstate="email">
            <a:duotone>
              <a:prstClr val="black"/>
              <a:schemeClr val="accent2">
                <a:tint val="45000"/>
                <a:satMod val="400000"/>
              </a:schemeClr>
            </a:duotone>
            <a:lum bright="100000" contrast="96000"/>
          </a:blip>
          <a:srcRect/>
          <a:stretch>
            <a:fillRect/>
          </a:stretch>
        </p:blipFill>
        <p:spPr>
          <a:xfrm>
            <a:off x="4643438" y="1142984"/>
            <a:ext cx="407196" cy="428627"/>
          </a:xfrm>
          <a:prstGeom prst="rect">
            <a:avLst/>
          </a:prstGeom>
        </p:spPr>
      </p:pic>
      <p:pic>
        <p:nvPicPr>
          <p:cNvPr id="6152" name="Рисунок 9" descr="48e5cadad306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857250"/>
            <a:ext cx="1762125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2ccb41fcde3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8" cstate="email">
            <a:duotone>
              <a:prstClr val="black"/>
              <a:schemeClr val="accent2">
                <a:tint val="45000"/>
                <a:satMod val="400000"/>
              </a:schemeClr>
            </a:duotone>
            <a:lum bright="100000" contrast="96000"/>
          </a:blip>
          <a:srcRect/>
          <a:stretch>
            <a:fillRect/>
          </a:stretch>
        </p:blipFill>
        <p:spPr>
          <a:xfrm>
            <a:off x="7572396" y="928670"/>
            <a:ext cx="478635" cy="503826"/>
          </a:xfrm>
          <a:prstGeom prst="rect">
            <a:avLst/>
          </a:prstGeom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48e5cadad3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57188"/>
            <a:ext cx="6143625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643188" y="5357813"/>
            <a:ext cx="4006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solidFill>
                  <a:srgbClr val="FFFF00"/>
                </a:solidFill>
                <a:latin typeface="Verdana" pitchFamily="34" charset="0"/>
              </a:rPr>
              <a:t>Молодец!</a:t>
            </a:r>
          </a:p>
        </p:txBody>
      </p:sp>
      <p:pic>
        <p:nvPicPr>
          <p:cNvPr id="4" name="j0211251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78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63" y="2571750"/>
            <a:ext cx="3546475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Конец!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4171950" y="5572125"/>
            <a:ext cx="185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280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1000125" y="2690813"/>
            <a:ext cx="6929438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>
                <a:latin typeface="Monotype Corsiva" pitchFamily="66" charset="0"/>
              </a:rPr>
              <a:t>Выбери из трех фрагментов-картинок правильный, именно тот, который вырезан из большой картинки, если ответ правильный, то ты перейдешь к следующему заданию!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6063" y="1071563"/>
            <a:ext cx="3413125" cy="8302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Задание: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2ccb41fcde3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85750"/>
            <a:ext cx="510857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 descr="2ccb41fcde3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accent2">
                <a:tint val="45000"/>
                <a:satMod val="400000"/>
              </a:schemeClr>
            </a:duotone>
            <a:lum bright="100000" contrast="96000"/>
          </a:blip>
          <a:srcRect/>
          <a:stretch>
            <a:fillRect/>
          </a:stretch>
        </p:blipFill>
        <p:spPr>
          <a:xfrm>
            <a:off x="4143372" y="1071546"/>
            <a:ext cx="1357322" cy="1428760"/>
          </a:xfrm>
          <a:prstGeom prst="rect">
            <a:avLst/>
          </a:prstGeom>
        </p:spPr>
      </p:pic>
      <p:pic>
        <p:nvPicPr>
          <p:cNvPr id="8196" name="Рисунок 3" descr="2ccb41fcde35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643438"/>
            <a:ext cx="13573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Рисунок 4" descr="2ccb41fcde3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572000"/>
            <a:ext cx="1500187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Рисунок 5" descr="2ccb41fcde3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64343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2ccb41fcde3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500063"/>
            <a:ext cx="5929313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43250" y="5500688"/>
            <a:ext cx="3582988" cy="8302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Молодец!</a:t>
            </a:r>
          </a:p>
        </p:txBody>
      </p:sp>
      <p:pic>
        <p:nvPicPr>
          <p:cNvPr id="4" name="j0211235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857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9bec3e23234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357188"/>
            <a:ext cx="5446712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2" descr="9bec3e23234f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1000125"/>
            <a:ext cx="16430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Рисунок 3" descr="9bec3e23234f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857750"/>
            <a:ext cx="1516062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Рисунок 5" descr="9bec3e23234f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4857750"/>
            <a:ext cx="1643063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Рисунок 6" descr="9bec3e23234f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57750"/>
            <a:ext cx="14287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9bec3e23234f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357188"/>
            <a:ext cx="5446712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57500" y="5214938"/>
            <a:ext cx="40068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Молодец!</a:t>
            </a:r>
          </a:p>
        </p:txBody>
      </p:sp>
      <p:pic>
        <p:nvPicPr>
          <p:cNvPr id="4" name="j0211251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643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8502408607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357188"/>
            <a:ext cx="5643563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2" descr="8502408607e4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lum bright="100000"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2500313"/>
            <a:ext cx="150018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3" descr="8502408607e4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072063"/>
            <a:ext cx="15001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Рисунок 4" descr="8502408607e4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072063"/>
            <a:ext cx="15716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Рисунок 5" descr="8502408607e4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5072063"/>
            <a:ext cx="1500188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8502408607e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357188"/>
            <a:ext cx="5643563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2857500" y="5143500"/>
            <a:ext cx="4006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solidFill>
                  <a:srgbClr val="00B050"/>
                </a:solidFill>
                <a:latin typeface="Verdana" pitchFamily="34" charset="0"/>
              </a:rPr>
              <a:t>Молодец!</a:t>
            </a:r>
          </a:p>
        </p:txBody>
      </p:sp>
      <p:pic>
        <p:nvPicPr>
          <p:cNvPr id="4" name="j0211251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643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48e5cadad3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57188"/>
            <a:ext cx="6143625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Рисунок 2" descr="48e5cadad30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571500"/>
            <a:ext cx="1643063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3" descr="48e5cadad306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5037138"/>
            <a:ext cx="1428750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5" descr="48e5cadad30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5000625"/>
            <a:ext cx="142875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Рисунок 6" descr="48e5cadad30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072063"/>
            <a:ext cx="1370012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139</TotalTime>
  <Words>69</Words>
  <Application>Microsoft Office PowerPoint</Application>
  <PresentationFormat>Экран (4:3)</PresentationFormat>
  <Paragraphs>13</Paragraphs>
  <Slides>11</Slides>
  <Notes>1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Verdana</vt:lpstr>
      <vt:lpstr>Wingdings 2</vt:lpstr>
      <vt:lpstr>Calibri</vt:lpstr>
      <vt:lpstr>Monotype Corsiva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ОЕМ</dc:creator>
  <cp:lastModifiedBy>Пользователь Windows</cp:lastModifiedBy>
  <cp:revision>18</cp:revision>
  <dcterms:created xsi:type="dcterms:W3CDTF">2009-11-02T03:25:11Z</dcterms:created>
  <dcterms:modified xsi:type="dcterms:W3CDTF">2022-06-09T14:07:45Z</dcterms:modified>
</cp:coreProperties>
</file>