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65" r:id="rId3"/>
    <p:sldId id="267" r:id="rId4"/>
    <p:sldId id="258" r:id="rId5"/>
    <p:sldId id="268" r:id="rId6"/>
    <p:sldId id="260" r:id="rId7"/>
    <p:sldId id="269" r:id="rId8"/>
    <p:sldId id="262" r:id="rId9"/>
    <p:sldId id="270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18821F-2FEC-4A73-84F7-E80BFAD2214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F5E812-6ACD-46C1-8576-B16FB9097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641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F3D28D-8C8C-4FC9-B19C-C15D191BFBF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90449D-9D9E-4377-BAA8-8DBB5DBA6261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CB176D-39FF-416C-9EE7-58F8AD3FB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9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8319F-AA85-4A53-972E-AF6AFE144C5F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B63C-89B4-4E02-B29D-0A5E46403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5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19F8-00D0-4FB0-9B78-EF283E3ACFE4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FE6A-77C9-4E36-87B0-DE8B100FF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9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824C-5780-4163-B257-95F9A9064013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E0ACF-2761-4BE8-979D-3E67A172A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00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0AC9A6-9B88-4755-837E-4CF2C0080A9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4952F1-4B6F-40C5-85B4-8C3766B59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76C0D-F13F-40FC-BBBC-F56843FB75B7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3868F-2885-4CD5-A646-F411F646C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0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AD0A2-9AE1-41B8-ABB3-423B6BB3F3D5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D56A-1BBA-476D-A137-158705515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93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9FD2-C775-46A6-B11F-244DB78628F6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C9290-651D-49DA-907B-D1F82FAB9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8445B-D5A2-44C2-BED7-FEDBC7AEC41E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6ED65F-2D2D-4286-BB23-D5858B47A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68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864C4-42F8-499B-B90A-46CAC8FC6985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6F132-B229-4717-8422-AE62EE83E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06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F60488-D8F4-48DD-9F46-CCB30177F0D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DCB5E8-06EA-48EA-98D7-281FEC4A7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02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4D38C22-2D2E-4C26-98E0-EB1E52D4F96E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6D23EE4-5548-4307-AA67-4E03E7CF9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7" r:id="rId2"/>
    <p:sldLayoutId id="2147483765" r:id="rId3"/>
    <p:sldLayoutId id="2147483758" r:id="rId4"/>
    <p:sldLayoutId id="2147483759" r:id="rId5"/>
    <p:sldLayoutId id="2147483760" r:id="rId6"/>
    <p:sldLayoutId id="2147483766" r:id="rId7"/>
    <p:sldLayoutId id="2147483761" r:id="rId8"/>
    <p:sldLayoutId id="2147483767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E4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519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519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3326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slide" Target="slide4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slide" Target="slide6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26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slide" Target="slide10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63" y="2714625"/>
            <a:ext cx="8177212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Развивающая игра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«Найди недостающий фрагмент»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(2)</a:t>
            </a:r>
          </a:p>
        </p:txBody>
      </p:sp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785813" y="4929188"/>
            <a:ext cx="7643812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Verdana" pitchFamily="34" charset="0"/>
              </a:rPr>
              <a:t>Цель игры:</a:t>
            </a:r>
            <a:r>
              <a:rPr lang="ru-RU">
                <a:latin typeface="Verdana" pitchFamily="34" charset="0"/>
              </a:rPr>
              <a:t>  развитие мыслительных процессов: анализа и синтеза, глазомера у ребенка.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Verdana" pitchFamily="34" charset="0"/>
              </a:rPr>
              <a:t>Составитель: Колчина О.В.</a:t>
            </a:r>
          </a:p>
        </p:txBody>
      </p:sp>
      <p:pic>
        <p:nvPicPr>
          <p:cNvPr id="6" name="Рисунок 5" descr="2ccb41fcde35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1714480" y="1214422"/>
            <a:ext cx="335759" cy="353430"/>
          </a:xfrm>
          <a:prstGeom prst="rect">
            <a:avLst/>
          </a:prstGeom>
        </p:spPr>
      </p:pic>
      <p:pic>
        <p:nvPicPr>
          <p:cNvPr id="9" name="Рисунок 8" descr="2ccb41fcde35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4643438" y="1142984"/>
            <a:ext cx="407196" cy="428627"/>
          </a:xfrm>
          <a:prstGeom prst="rect">
            <a:avLst/>
          </a:prstGeom>
        </p:spPr>
      </p:pic>
      <p:pic>
        <p:nvPicPr>
          <p:cNvPr id="11" name="Рисунок 10" descr="2ccb41fcde35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chemeClr val="accent2">
                <a:tint val="45000"/>
                <a:satMod val="400000"/>
              </a:schemeClr>
            </a:duotone>
            <a:lum bright="100000" contrast="96000"/>
          </a:blip>
          <a:srcRect/>
          <a:stretch>
            <a:fillRect/>
          </a:stretch>
        </p:blipFill>
        <p:spPr>
          <a:xfrm>
            <a:off x="7572396" y="928670"/>
            <a:ext cx="478635" cy="503826"/>
          </a:xfrm>
          <a:prstGeom prst="rect">
            <a:avLst/>
          </a:prstGeom>
        </p:spPr>
      </p:pic>
      <p:pic>
        <p:nvPicPr>
          <p:cNvPr id="6151" name="Рисунок 9" descr="3aba4aee7277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857250"/>
            <a:ext cx="19939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Рисунок 11" descr="a29a862536a6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285875"/>
            <a:ext cx="18811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Рисунок 12" descr="16b538b9dbb2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785813"/>
            <a:ext cx="2043113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Рисунок 13" descr="3aba4aee7277.jp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143000"/>
            <a:ext cx="2698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Рисунок 14" descr="3aba4aee7277.jp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1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357313"/>
            <a:ext cx="4048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Рисунок 15" descr="3aba4aee7277.jp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1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500188"/>
            <a:ext cx="4048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2643188" y="5357813"/>
            <a:ext cx="4006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solidFill>
                  <a:srgbClr val="FFFF00"/>
                </a:solidFill>
                <a:latin typeface="Verdana" pitchFamily="34" charset="0"/>
              </a:rPr>
              <a:t>Молодец!</a:t>
            </a:r>
          </a:p>
        </p:txBody>
      </p:sp>
      <p:pic>
        <p:nvPicPr>
          <p:cNvPr id="4" name="j021235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78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Рисунок 4" descr="a29a862536a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357188"/>
            <a:ext cx="6572250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63" y="2571750"/>
            <a:ext cx="3546475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Конец!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214688" y="5572125"/>
            <a:ext cx="29575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>
                <a:latin typeface="Monotype Corsiva" pitchFamily="66" charset="0"/>
              </a:rPr>
              <a:t>Автор презентации </a:t>
            </a:r>
          </a:p>
          <a:p>
            <a:pPr algn="ctr" eaLnBrk="1" hangingPunct="1"/>
            <a:r>
              <a:rPr lang="ru-RU" sz="2800" b="1">
                <a:latin typeface="Monotype Corsiva" pitchFamily="66" charset="0"/>
              </a:rPr>
              <a:t>Соловьева Л.А.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1000125" y="2690813"/>
            <a:ext cx="6929438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>
                <a:latin typeface="Monotype Corsiva" pitchFamily="66" charset="0"/>
              </a:rPr>
              <a:t>Выбери из трех фрагментов-картинок правильный, именно тот, который вырезан из большой картинки, если ответ правильный, то ты перейдешь к следующему заданию!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6063" y="1071563"/>
            <a:ext cx="3413125" cy="830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Задание: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4b92f99e36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714375"/>
            <a:ext cx="3609975" cy="535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Рисунок 2" descr="4b92f99e360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357438"/>
            <a:ext cx="157162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Рисунок 3" descr="4b92f99e3601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2643188"/>
            <a:ext cx="157162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Рисунок 4" descr="4b92f99e360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4214813"/>
            <a:ext cx="1643063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Рисунок 5" descr="4b92f99e360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928688"/>
            <a:ext cx="168116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9188" y="3014663"/>
            <a:ext cx="3582987" cy="828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Молодец!</a:t>
            </a:r>
          </a:p>
        </p:txBody>
      </p:sp>
      <p:pic>
        <p:nvPicPr>
          <p:cNvPr id="4" name="j0212342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8576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Рисунок 5" descr="4b92f99e36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28625"/>
            <a:ext cx="3609975" cy="535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3aba4aee727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57188"/>
            <a:ext cx="5910263" cy="423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2" descr="3aba4aee727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857250"/>
            <a:ext cx="1214437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3" descr="3aba4aee7277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5000625"/>
            <a:ext cx="1214437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Рисунок 4" descr="3aba4aee727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5000625"/>
            <a:ext cx="11430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Рисунок 5" descr="3aba4aee727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000625"/>
            <a:ext cx="1143000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500" y="5214938"/>
            <a:ext cx="40068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Молодец!</a:t>
            </a:r>
          </a:p>
        </p:txBody>
      </p:sp>
      <p:pic>
        <p:nvPicPr>
          <p:cNvPr id="4" name="j0212342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643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Рисунок 4" descr="3aba4aee727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00063"/>
            <a:ext cx="5910263" cy="423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16b538b9dbb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57188"/>
            <a:ext cx="5572125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2" descr="16b538b9dbb2.jpg"/>
          <p:cNvPicPr>
            <a:picLocks noChangeAspect="1"/>
          </p:cNvPicPr>
          <p:nvPr/>
        </p:nvPicPr>
        <p:blipFill>
          <a:blip r:embed="rId3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071688"/>
            <a:ext cx="1357312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3" descr="16b538b9dbb2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857750"/>
            <a:ext cx="1357312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Рисунок 4" descr="16b538b9dbb2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786313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Рисунок 5" descr="16b538b9dbb2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857750"/>
            <a:ext cx="1285875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2857500" y="5143500"/>
            <a:ext cx="4006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solidFill>
                  <a:srgbClr val="00B050"/>
                </a:solidFill>
                <a:latin typeface="Verdana" pitchFamily="34" charset="0"/>
              </a:rPr>
              <a:t>Молодец!</a:t>
            </a:r>
          </a:p>
        </p:txBody>
      </p:sp>
      <p:pic>
        <p:nvPicPr>
          <p:cNvPr id="4" name="j021235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643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Рисунок 4" descr="16b538b9dbb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71500"/>
            <a:ext cx="612775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2" descr="a29a862536a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57188"/>
            <a:ext cx="55245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Рисунок 3" descr="a29a862536a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28625"/>
            <a:ext cx="1714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4" descr="a29a862536a6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4643438"/>
            <a:ext cx="1714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5" descr="a29a862536a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643438"/>
            <a:ext cx="164306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Рисунок 6" descr="a29a862536a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35"/>
          <a:stretch>
            <a:fillRect/>
          </a:stretch>
        </p:blipFill>
        <p:spPr bwMode="auto">
          <a:xfrm>
            <a:off x="7000875" y="4643438"/>
            <a:ext cx="1285875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225</TotalTime>
  <Words>74</Words>
  <Application>Microsoft Office PowerPoint</Application>
  <PresentationFormat>Экран (4:3)</PresentationFormat>
  <Paragraphs>15</Paragraphs>
  <Slides>11</Slides>
  <Notes>1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Verdana</vt:lpstr>
      <vt:lpstr>Wingdings 2</vt:lpstr>
      <vt:lpstr>Calibri</vt:lpstr>
      <vt:lpstr>Monotype Corsiva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ОЕМ</dc:creator>
  <cp:lastModifiedBy>Пользователь Windows</cp:lastModifiedBy>
  <cp:revision>26</cp:revision>
  <dcterms:created xsi:type="dcterms:W3CDTF">2009-11-02T03:25:11Z</dcterms:created>
  <dcterms:modified xsi:type="dcterms:W3CDTF">2022-06-09T14:16:28Z</dcterms:modified>
</cp:coreProperties>
</file>