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8" r:id="rId5"/>
    <p:sldId id="272" r:id="rId6"/>
    <p:sldId id="270" r:id="rId7"/>
    <p:sldId id="266" r:id="rId8"/>
    <p:sldId id="285" r:id="rId9"/>
    <p:sldId id="28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DB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554" y="476672"/>
            <a:ext cx="8316925" cy="597666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t" anchorCtr="0">
            <a:normAutofit fontScale="55000" lnSpcReduction="20000"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r>
              <a:rPr lang="ru-RU" sz="106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АДАПТАЦИЯ</a:t>
            </a: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ДЕТЕЙ</a:t>
            </a:r>
            <a:r>
              <a:rPr lang="ru-RU" sz="94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 </a:t>
            </a:r>
          </a:p>
          <a:p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К ДЕТСКОМУ </a:t>
            </a:r>
          </a:p>
          <a:p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САДУ: первый опыт социализации</a:t>
            </a:r>
          </a:p>
          <a:p>
            <a:r>
              <a:rPr lang="ru-RU" sz="3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(для родителей консультационного пункта ДОУ)</a:t>
            </a:r>
          </a:p>
          <a:p>
            <a:endParaRPr lang="ru-RU" sz="3300" dirty="0" smtClean="0">
              <a:ln>
                <a:solidFill>
                  <a:schemeClr val="tx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</a:endParaRP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Подготовила педагог-психолог  МДОУ «Детский сад 75»</a:t>
            </a: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Ярославль</a:t>
            </a:r>
          </a:p>
          <a:p>
            <a:r>
              <a:rPr lang="ru-RU" sz="29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Колчина Ольга Владимировна</a:t>
            </a:r>
            <a:endParaRPr lang="ru-RU" sz="2900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OFFICE14\Bullets\BD14579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21.privet.ru/lr/0c169580bd342f76cb0fb09cf7343e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4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9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44824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садик, несомненно, является новым, еще неизвестным пространством, с новым окружением и новыми отношениями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" y="390692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в течение 9 и более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Режим дня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28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процесс приспособления  организма </a:t>
            </a:r>
            <a:endParaRPr lang="ru-RU" sz="32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20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5000">
        <p:blinds dir="vert"/>
      </p:transition>
    </mc:Choice>
    <mc:Fallback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8527" y="3356992"/>
            <a:ext cx="50559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Общая задача воспитателей и родителей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–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помочь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ребенку по возможности безболезненно войти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в</a:t>
            </a:r>
            <a:endParaRPr lang="ru-RU" sz="2800" b="1" dirty="0">
              <a:ln>
                <a:solidFill>
                  <a:schemeClr val="tx1"/>
                </a:solidFill>
              </a:ln>
              <a:pattFill prst="trellis">
                <a:fgClr>
                  <a:srgbClr val="FF0000"/>
                </a:fgClr>
                <a:bgClr>
                  <a:srgbClr val="FFFF00"/>
                </a:bgClr>
              </a:pattFill>
              <a:effectLst>
                <a:reflection blurRad="127000" stA="30000" endPos="76000" dist="29997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жизнь детского сада.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9515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Необходимо готовить ребенка заранее к поступлению в детский сад!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proza.ru/pics/2014/02/02/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18" y="1349258"/>
            <a:ext cx="3802510" cy="28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4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72" y="1339027"/>
            <a:ext cx="82338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Занимайтесь </a:t>
            </a:r>
            <a:r>
              <a:rPr lang="ru-RU" sz="28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со своим ребёнком: т.е. учите его самостоятельно обслуживать себя-одеваться, раздеваться, есть, пользоваться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горшком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Придерживайтесь дома того же режима дня, что и в детском саду, хотя бы на момент привыкания ребёнка к дошкольному учреждению.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28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Рекомендации родителям </a:t>
            </a:r>
            <a:endParaRPr lang="ru-RU" sz="3200" dirty="0" smtClean="0">
              <a:ln>
                <a:solidFill>
                  <a:srgbClr val="00823B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 </a:t>
            </a:r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подготовке ребенка к детскому саду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22501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0">
        <p14:prism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285750">
              <a:buFont typeface="Arial" pitchFamily="34" charset="0"/>
              <a:buChar char="•"/>
            </a:pPr>
            <a:r>
              <a:rPr lang="ru-RU" sz="2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Общайтесь </a:t>
            </a:r>
            <a:r>
              <a:rPr lang="ru-RU" sz="22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 ребёнком, не отмахивайтесь от его вопросов. Сами наталкивайте его на разговор с вами. Беседуйте с ним как можно чаще! Проявите заинтересованность в своём ребёнке! И у вашего ребёнка не будет проблем в речевом и умственном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развитии.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Старайтесь</a:t>
            </a:r>
            <a:r>
              <a:rPr lang="ru-RU" sz="22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, чтобы ваш ребёнок хоть немного ходил пешком, без санок, без маминых и папиных рук! Развивайте ножки ребёнка! </a:t>
            </a:r>
            <a:endParaRPr lang="ru-RU" sz="22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1297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Главное же для ребёнка в период адаптации к детскому саду – это Ваше терпение и любовь.</a:t>
            </a:r>
          </a:p>
        </p:txBody>
      </p:sp>
      <p:pic>
        <p:nvPicPr>
          <p:cNvPr id="3074" name="Picture 2" descr="http://lib.exdat.com/tw_files2/urls_58/5/d-4768/4768_html_m28ed9f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330" y="4325112"/>
            <a:ext cx="3203822" cy="23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7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5000">
        <p14:flip dir="r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К </a:t>
            </a:r>
            <a:r>
              <a:rPr lang="ru-RU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сожалению, иногда родители совершают серьезные ошибки, которые затрудняют адаптацию ребенка. </a:t>
            </a:r>
            <a:endParaRPr lang="ru-RU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плохо отзываться о воспитателях и саде при ребенке</a:t>
            </a:r>
            <a:r>
              <a:rPr lang="ru-RU" sz="2000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. 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Это может навести малыша на мысль, что сад – это нехорошее место и его окружают плохие люди. Тогда тревога не пройдет вообще.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обманывать ребенка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человеку.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5000">
        <p:split orient="vert"/>
      </p:transition>
    </mc:Choice>
    <mc:Fallback>
      <p:transition spd="slow" advTm="2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68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568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4322" y="1084853"/>
            <a:ext cx="4273112" cy="75997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...Ребёнок начал ходить в детский сад: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44399" y="1084852"/>
            <a:ext cx="4222376" cy="759974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...Ребёнок плачет при расставании </a:t>
            </a:r>
            <a:r>
              <a:rPr lang="ru-RU" b="1" dirty="0" smtClean="0">
                <a:solidFill>
                  <a:srgbClr val="FF0000"/>
                </a:solidFill>
              </a:rPr>
              <a:t>с родителями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2908" y="116632"/>
            <a:ext cx="4320480" cy="720080"/>
          </a:xfrm>
          <a:prstGeom prst="roundRect">
            <a:avLst>
              <a:gd name="adj" fmla="val 27539"/>
            </a:avLst>
          </a:prstGeom>
          <a:solidFill>
            <a:srgbClr val="92D050">
              <a:alpha val="50000"/>
            </a:srgbClr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DB1F2C"/>
                  </a:solidFill>
                </a:ln>
                <a:solidFill>
                  <a:schemeClr val="bg1"/>
                </a:solidFill>
              </a:rPr>
              <a:t>Что делать, если…</a:t>
            </a:r>
            <a:endParaRPr lang="ru-RU" sz="4000" b="1" dirty="0">
              <a:ln>
                <a:solidFill>
                  <a:srgbClr val="DB1F2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68" y="2147955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Установите тесный контакт с работниками детского сада.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800" y="3117700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Приучайте ребёнка к детскому саду постепенно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800" y="4073219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оставляйте ребёнка в саду более чем на 8 часов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462" y="506039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Поддерживайте дома спокойную обстановку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0111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перегружайте ребёнка новой информацией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6775" y="214962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Рассказывайте ребёнку, что ждёт его в детском саду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1967" y="3212976"/>
            <a:ext cx="4320000" cy="95551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Дайте ребёнку </a:t>
            </a:r>
            <a:r>
              <a:rPr lang="ru-RU" sz="2000" b="1" dirty="0" smtClean="0">
                <a:solidFill>
                  <a:srgbClr val="0070C0"/>
                </a:solidFill>
              </a:rPr>
              <a:t>с собой в сад любимую </a:t>
            </a:r>
            <a:r>
              <a:rPr lang="ru-RU" sz="2000" b="1" dirty="0">
                <a:solidFill>
                  <a:srgbClr val="0070C0"/>
                </a:solidFill>
              </a:rPr>
              <a:t>игрушку или какой-то домашний предмет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1967" y="4566806"/>
            <a:ext cx="4320000" cy="9871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Будьте спокойны, не проявляйте перед ребёнком своего беспокойства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25550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Демонстрируйте ребёнку свою любовь и заботу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57931" y="1846492"/>
            <a:ext cx="214139" cy="303131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255924" y="2780729"/>
            <a:ext cx="207888" cy="320077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260345" y="3765700"/>
            <a:ext cx="217987" cy="307519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242800" y="4735193"/>
            <a:ext cx="186000" cy="325200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231606" y="5715575"/>
            <a:ext cx="207887" cy="312895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719697" y="2821579"/>
            <a:ext cx="200607" cy="391398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702831" y="1844824"/>
            <a:ext cx="207888" cy="278504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698022" y="4168495"/>
            <a:ext cx="222282" cy="398311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691222" y="5553981"/>
            <a:ext cx="207888" cy="474490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5000">
        <p:checker/>
      </p:transition>
    </mc:Choice>
    <mc:Fallback>
      <p:transition spd="slow" advTm="2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Ð½Ð½Ð° ÐÑÑÐ´Ð½Ð¸ - ÐÐ°Ð¼Ð° Ð² ÑÐ°Ð´Ð¸ÐºÐµ Ð±ÐµÐ· Ð¼Ð°Ð¼Ñ Ð¾Ð±Ð»Ð¾Ð¶ÐºÐ° ÐºÐ½Ð¸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095500" cy="3238501"/>
          </a:xfrm>
          <a:prstGeom prst="rect">
            <a:avLst/>
          </a:prstGeom>
          <a:noFill/>
        </p:spPr>
      </p:pic>
      <p:pic>
        <p:nvPicPr>
          <p:cNvPr id="1028" name="Picture 4" descr="ÐÐ°ÑÐ¸Ð½Ð° ÐÐ²ÑÐµÐ¿ÑÐ½ - Ð¯ Ð¸Ð´Ñ Ð² Ð´ÐµÑÑÐºÐ¸Ð¹ ÑÐ°Ð´. ÐÑÐ¾Ð±Ð»ÐµÐ¼Ñ Ð°Ð´Ð°Ð¿ÑÐ°ÑÐ¸Ð¸ Ð¾Ð±Ð»Ð¾Ð¶ÐºÐ° ÐºÐ½Ð¸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2095500" cy="3238501"/>
          </a:xfrm>
          <a:prstGeom prst="rect">
            <a:avLst/>
          </a:prstGeom>
          <a:noFill/>
        </p:spPr>
      </p:pic>
      <p:pic>
        <p:nvPicPr>
          <p:cNvPr id="1030" name="Picture 6" descr="ÐÐ½Ð½Ð° ÐÑÑÑÐ²Ð¸Ð½Ð° - Ð¯ Ð¸Ð´Ñ Ð² Ð´ÐµÑÑÐºÐ¸Ð¹ ÑÐ°Ð´! Ð¾Ð±Ð»Ð¾Ð¶ÐºÐ° ÐºÐ½Ð¸Ð³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24944"/>
            <a:ext cx="2095500" cy="32385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Книги для совместного чтения с детьми при подготовке к детскому саду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Ð»ÑÐ³Ð° ÐÑÐ¾Ð¼Ð¾Ð²Ð° - ÐÐ°Ð¹ÐºÐ° Ð¸Ð´ÐµÑ Ð² ÑÐ°Ð´Ð¸Ðº. ÐÑÐ¾Ð±Ð»ÐµÐ¼Ñ Ð°Ð´Ð°Ð¿ÑÐ°ÑÐ¸Ð¸ Ð¾Ð±Ð»Ð¾Ð¶ÐºÐ° ÐºÐ½Ð¸Ð³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0162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®ÑÑÐ¸Ð½Ð° ÐÐµÐ´Ð½Ð°ÑÐµÐº - ÐÑÑÑ Ð¸ ÐÐ¾ÑÐ¾ÑÑÐ½Ð¾Ðº ÐÐ¾Ð±Ð¸Ðº. ÐÐµÑÐ²ÑÐ¹ Ð´ÐµÐ½Ñ Ð² Ð´ÐµÑÑÐºÐ¾Ð¼ ÑÐ°Ð´Ñ Ð¾Ð±Ð»Ð¾Ð¶ÐºÐ° ÐºÐ½Ð¸Ð³Ð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-315416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Елена Ульева - В детский сад без слез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216" y="2924944"/>
            <a:ext cx="2800784" cy="3717404"/>
          </a:xfrm>
          <a:prstGeom prst="rect">
            <a:avLst/>
          </a:prstGeom>
          <a:noFill/>
        </p:spPr>
      </p:pic>
      <p:pic>
        <p:nvPicPr>
          <p:cNvPr id="1028" name="Picture 4" descr="Петрова, Ласточкина - Зайчик Сева не хочет идти в детский сад! Полезные сказки. ФГОС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2095500" cy="2762251"/>
          </a:xfrm>
          <a:prstGeom prst="rect">
            <a:avLst/>
          </a:prstGeom>
          <a:noFill/>
        </p:spPr>
      </p:pic>
      <p:pic>
        <p:nvPicPr>
          <p:cNvPr id="1030" name="Picture 6" descr="Ирина Зартайская - Енотик идет в детский сад обложка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12776"/>
            <a:ext cx="2643658" cy="347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400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Книги для совместного чтения с детьми при подготовке к детскому саду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Оля</cp:lastModifiedBy>
  <cp:revision>95</cp:revision>
  <dcterms:created xsi:type="dcterms:W3CDTF">2012-10-04T18:01:17Z</dcterms:created>
  <dcterms:modified xsi:type="dcterms:W3CDTF">2020-12-15T05:18:35Z</dcterms:modified>
</cp:coreProperties>
</file>