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8;&#1086;&#1076;&#1080;&#1090;&#1077;&#1083;&#1080;.&#1103;&#1075;&#1087;&#1091;.&#1088;&#1092;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Консультация для родителей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«Ремень – не метод воспитания»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886200"/>
            <a:ext cx="5184576" cy="1752600"/>
          </a:xfrm>
        </p:spPr>
        <p:txBody>
          <a:bodyPr/>
          <a:lstStyle/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Колчина О.В.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МДОУ «Детский сад №75»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coollib.net/i/66/355766/img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05064"/>
            <a:ext cx="2172784" cy="2190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Оля\Desktop\slova-nuzhny-dlya-ponima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5016" cy="6466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8361094" cy="358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Российский телефон доверия для детей, подростков и их родителей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299695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/>
              <a:t>Более подробная информация</a:t>
            </a:r>
            <a:br>
              <a:rPr lang="ru-RU" sz="3600" b="1" dirty="0" smtClean="0"/>
            </a:br>
            <a:r>
              <a:rPr lang="en-US" sz="3600" b="1" dirty="0" smtClean="0">
                <a:hlinkClick r:id="rId2"/>
              </a:rPr>
              <a:t>https://</a:t>
            </a:r>
            <a:r>
              <a:rPr lang="ru-RU" sz="3600" b="1" dirty="0" err="1" smtClean="0">
                <a:hlinkClick r:id="rId2"/>
              </a:rPr>
              <a:t>родители.ягпу.рф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Консультация для родителей «Ремень – не метод воспитания»</vt:lpstr>
      <vt:lpstr>Слайд 2</vt:lpstr>
      <vt:lpstr>Российский телефон доверия для детей, подростков и их родителей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 «Ремень – не метод воспитания»</dc:title>
  <dc:creator>Оля</dc:creator>
  <cp:lastModifiedBy>Оля</cp:lastModifiedBy>
  <cp:revision>4</cp:revision>
  <dcterms:created xsi:type="dcterms:W3CDTF">2022-02-10T06:19:03Z</dcterms:created>
  <dcterms:modified xsi:type="dcterms:W3CDTF">2022-04-26T12:44:10Z</dcterms:modified>
</cp:coreProperties>
</file>