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Спокойные игры всей семьей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/>
          <a:lstStyle/>
          <a:p>
            <a:r>
              <a:rPr lang="ru-RU" dirty="0" smtClean="0"/>
              <a:t>Педагог-психолог Колчина О.В.</a:t>
            </a:r>
          </a:p>
          <a:p>
            <a:r>
              <a:rPr lang="ru-RU" dirty="0" smtClean="0"/>
              <a:t>сентябрь2021</a:t>
            </a:r>
            <a:endParaRPr lang="ru-RU" dirty="0"/>
          </a:p>
        </p:txBody>
      </p:sp>
      <p:pic>
        <p:nvPicPr>
          <p:cNvPr id="9218" name="Picture 2" descr="https://avatars.mds.yandex.net/get-zen_doc/3655132/pub_6004722dfd62ee068944f6c0_60047280f8b1af50bb49467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zen_doc/230233/pub_5c61e37882ef4c00ac6faef4_5c61e441e3c7ad00ae587a2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3573016"/>
            <a:ext cx="3240360" cy="3129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Ребенок не хочет читать книжки, рисовать, играть со своими игрушками – ему скучно и надоело. Ребенок категорически не хочет играть сам, даже в заманчивое «разбери мамин шкаф или косметичку». Ребенок очень настойчиво просит родителей, чтобы они поиграли с ним вместе. А родители – устали. </a:t>
            </a:r>
            <a:br>
              <a:rPr lang="ru-RU" dirty="0" smtClean="0"/>
            </a:br>
            <a:r>
              <a:rPr lang="ru-RU" dirty="0" smtClean="0"/>
              <a:t>Ни сил на активные игры с ребенком, типа догонялок, ни фантазии на придумывание новых игр у них 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таком случае нужно придумать новую игру или видоизменить старую так, чтобы ребенку было интересно, а от родителей потребовались бы минимальные душевные и физические затраты.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Нарисуй песню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Берем обычные альбом и карандаши и рисуем ребенку песенку. Например, «в лесу родилась елочка». Поем – и последовательно прорисовываем то, о чем поем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(елочку, лес, снежок, трусишку-зайку серого, сердитого волка, мохноногую лошадку, мужичка и так далее…). Количество песен в репертуаре любой молодой мамы практически неограниченно, а ребенка завораживает, когда песня материализуется на бумаге.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вариант, можно сделать, чтобы мама пела, а ребенок рисовал. Или наоборот. Или мама рисует рисунок, а ребенок должен угадать, что это за песня (или сказка).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AutoShape 2" descr="https://matrjoschka.ch/wp-content/uploads/2018/09/skripichnaya-garmoniya-10-350x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matrjoschka.ch/wp-content/uploads/2018/09/skripichnaya-garmoniya-10-350x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mirgranei.ru/image/cache/catalog/moz-obrabot/APK19047Dushaskripki-1000x1000.jpg"/>
          <p:cNvPicPr>
            <a:picLocks noChangeAspect="1" noChangeArrowheads="1"/>
          </p:cNvPicPr>
          <p:nvPr/>
        </p:nvPicPr>
        <p:blipFill>
          <a:blip r:embed="rId2" cstate="print"/>
          <a:srcRect l="13380" r="17572"/>
          <a:stretch>
            <a:fillRect/>
          </a:stretch>
        </p:blipFill>
        <p:spPr bwMode="auto">
          <a:xfrm rot="16200000">
            <a:off x="3887924" y="4113076"/>
            <a:ext cx="20882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Где </a:t>
            </a:r>
            <a:r>
              <a:rPr lang="ru-RU" dirty="0" err="1" smtClean="0"/>
              <a:t>Уолли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Помните</a:t>
            </a:r>
            <a:r>
              <a:rPr lang="ru-RU" dirty="0" smtClean="0"/>
              <a:t>, был такой довольно незатейливый американский мультфильм, в конце каждой серии картинка замирала – и нужно было обнаружить на ней главного героя.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вот, можно взять надоевшие ребенку книжки, но не читать их, а давать задания: найти на картинке: бабочку, велосипед, цветочек. Лучше брать картинки, где много всего и загадывать периферийные мелкие предметы, которые сложнее найти. Или вместо знакомых книжек взять мамины журналы. Детки постарше (уже умеющие читать) с удовольствием разыскивают города на географических картах. Можно загадать, чтобы ребенок походил по квартире и нашел три предмета зеленого цвета (или круглых, или деревянных). Не обязательно их приносить маме, можно просто назвать. Так ребенок развивает наблюдательность, а мама получает драгоценные минутки тишины.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elena-ohmat.ucoz.net/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77099"/>
            <a:ext cx="4032448" cy="248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Салон красоты (показ мод)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Мамина одежда или косметика – всегда самая заманчивая игрушка для любой девочки. В случае, если ребенок требует и маминого участия, самозабвенное копание в шкафу можно усложнить. Например, мама садится на диване, берет блокнот и ручку и превращается в строгое жюри. А дочка не просто наряжается, а придумывает наряд «по случаю»: для похода в гости, для похода к бабушке, для прогулки, для свидания с «женихом» (обычно они есть у всех девочек детсадовского возраста). Строгое, но справедливое жюри оценивает вариант и выносит вердикт (конечно же, отмечая фантазию и вкус любимого чада).</a:t>
            </a:r>
            <a:br>
              <a:rPr lang="ru-RU" dirty="0" smtClean="0"/>
            </a:br>
            <a:r>
              <a:rPr lang="ru-RU" dirty="0" smtClean="0"/>
              <a:t>Также </a:t>
            </a:r>
            <a:r>
              <a:rPr lang="ru-RU" dirty="0" smtClean="0"/>
              <a:t>мама может стать клиенткой салона красоты, отдав свое лицо и волосы в распоряжение юного стилиста (предусмотрительно убрав </a:t>
            </a:r>
            <a:r>
              <a:rPr lang="ru-RU" dirty="0" err="1" smtClean="0"/>
              <a:t>трудносмывающиеся</a:t>
            </a:r>
            <a:r>
              <a:rPr lang="ru-RU" dirty="0" smtClean="0"/>
              <a:t> средства и острые заколки). А пока стилист колдует над прической, мама может с чистой совестью почитать журнал или книжку.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image.winudf.com/v2/image1/YWlyLmNvbS5pZ2cuaGFwcHliYWJ5aGFpcmRyZXNzZXJnYW1laGRfc2NyZWVuXzBfMTU2NzAwMDA0Ml8wMzk/screen-0.jpg?h=500&amp;fakeurl=1&amp;type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572" y="4725144"/>
            <a:ext cx="3096907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Телешоу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Если просьба ребенка с ним поиграть застает маму в разгар домашних дел, то можно ребенка к ним приобщить. Обычно детки с удовольствием помогают маме готовить еду или убирать, ведь для них домашние дела – не рутина, а разновидность игры. Если же мама не хочет привлекать ребенка к делу (потому что потом переделывать придется) или сам ребенок отказывается помогать, можно сделать его зрителем кулинарного шоу или программы об обустройстве дома.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Просто мама начинает комментировать свои действия в духе веселой и </a:t>
            </a:r>
            <a:r>
              <a:rPr lang="ru-RU" dirty="0" err="1" smtClean="0"/>
              <a:t>юморной</a:t>
            </a:r>
            <a:r>
              <a:rPr lang="ru-RU" dirty="0" smtClean="0"/>
              <a:t> телеведущей, периодически обращаясь к ребенку за подсказкой или мнением. Если ребенок сам и не хочет ничего делать, то почти всем детям в возрасте «почемучек» понравится обстоятельный рассказ о том, из чего готовят борщ или как устроен пылесос.</a:t>
            </a:r>
            <a:endParaRPr lang="ru-RU" dirty="0"/>
          </a:p>
        </p:txBody>
      </p:sp>
      <p:pic>
        <p:nvPicPr>
          <p:cNvPr id="4098" name="Picture 2" descr="https://im0-tub-ru.yandex.net/i?id=be983205a159a5d292295b59f8925cc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61560"/>
            <a:ext cx="2699792" cy="179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Дележ сокровищ.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У опытной мамы всегда есть про запас волшебная шкатулка (мешочек, коробка) с «сокровищами»: флакончиками из-под духов, пуговицами, сломанными часами, непарными сережками, цветными крышечками от баночек детского питания и т.д.). Ребенку возможность покопаться в ней достается редко, а потому он всегда с удовольствием это делает. Если же он и тут требует маминого участия, можно предложить разделить «добычу» или придумать, кому эти сокровища принадлежали. Так старая папина запонка становится алмазом из чалмы джинна, а деревянная палочка для волос – волшебной палочкой доброй феи.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e7.pngegg.com/pngimages/275/425/png-clipart-cartoon-pirates-pirate-illustrator-of-childr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2797"/>
            <a:ext cx="2205477" cy="209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Во всех этих играх есть приятный для мамы бонус. Как правило, она постепенно втягивается в процесс, начинает получать искреннее удовольствие от общения со своим малышом и забывает об усталости или недомогании!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 		</a:t>
            </a:r>
            <a:r>
              <a:rPr lang="ru-RU" i="1" dirty="0" smtClean="0">
                <a:solidFill>
                  <a:srgbClr val="FF0000"/>
                </a:solidFill>
              </a:rPr>
              <a:t>Играйте вместе с детьми, играйте всей семьей!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Спокойные игры всей семьей</vt:lpstr>
      <vt:lpstr>Слайд 2</vt:lpstr>
      <vt:lpstr>1. Нарисуй песню </vt:lpstr>
      <vt:lpstr>2. Где Уолли? </vt:lpstr>
      <vt:lpstr>3. Салон красоты (показ мод)</vt:lpstr>
      <vt:lpstr>4. Телешоу </vt:lpstr>
      <vt:lpstr>5. Дележ сокровищ. 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Спокойные игры всей семьей</dc:title>
  <dc:creator>Оля</dc:creator>
  <cp:lastModifiedBy>Оля</cp:lastModifiedBy>
  <cp:revision>2</cp:revision>
  <dcterms:created xsi:type="dcterms:W3CDTF">2021-09-20T09:22:45Z</dcterms:created>
  <dcterms:modified xsi:type="dcterms:W3CDTF">2021-09-21T08:01:27Z</dcterms:modified>
</cp:coreProperties>
</file>