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родителей.</a:t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Безопасность детей.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Полезные телефоны.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886200"/>
            <a:ext cx="4608512" cy="1752600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Колчина О.В. </a:t>
            </a:r>
          </a:p>
          <a:p>
            <a:pPr algn="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№75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Маленькая девочка с двумя телефон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4248472" cy="2828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237626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3888432"/>
          </a:xfrm>
        </p:spPr>
        <p:txBody>
          <a:bodyPr/>
          <a:lstStyle/>
          <a:p>
            <a:endParaRPr lang="ru-RU" i="1" dirty="0" smtClean="0"/>
          </a:p>
          <a:p>
            <a:pPr>
              <a:buNone/>
            </a:pPr>
            <a:r>
              <a:rPr lang="ru-RU" i="1" dirty="0" smtClean="0"/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Специалисты утверждают, что многих опасных происшествий с участием маленьких детей можно было бы избежать, если бы пострадавшие малыши знали, куда звонить и к кому обращаться.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2" descr="Маленькая девочка пользуется смартфон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01008"/>
            <a:ext cx="4543772" cy="3031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chool-seredey.obrsuhinichi.ru/upload/medialibrary/640/640545b6557acf2fdb9142ca3396ae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0891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Объясните ребенку, что экстренную службу можно вызвать по телефону в любое время дня и ночи.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таким службам относятся: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Пожарная охрана, спасатели МЧС — 01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Полиция — 02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Скорая медицинская помощь — 03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Газовая служба —04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мобильных телефонов номер вызова — трехзначный: 101, 102, 103, 104.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Для стационарных — двузначный. Единый номер вызова службы спасения — 112. По этому номеру через диспетчера можно вызвать любую из вышеперечисленных служб.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2448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Поясните ребенку, что на единый номер службы спасения тоже можно звонить, особенно если малыш растерян и не знает, кого вызвать на помощь.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9458" name="AutoShape 2" descr="https://mvd.ru/upload/site949/document_news/020/125/959/1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mvd.ru/upload/site949/document_news/020/125/959/1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://rudnya-tribuna.ru/media/cache/d2/d3/04/11/3f/26/d2d304113f26da1e193a219ca6980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852936"/>
            <a:ext cx="4076700" cy="340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Важно,  чтобы в списке были не только телефоны безопасности, но и близких людей, прежде всего родителей. Желательно, чтобы кроха знал контакты родителей наизусть.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Рисунок - ребенок звонит по телефон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12976"/>
            <a:ext cx="4039716" cy="3145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Рассказывать деткам об опасностях окружающего мира нужно как можно раньше, чтобы ребенок до автоматизма усвоил все навыки безопасного поведения.  Рассказывать об этом желательно в нейтральной форме, без лишних эмоций и прикрас. Лучший способ донести все о вызовах экстренных служб — сюжетно-ролевая игра. В сюжетной игре можно изобразить какое-либо происшествие, например, пожар и вместе с ребенком прийти к единственно верному решению проблем — звонку в пожарную охрану.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 объяснить, почему нельзя баловаться подобными звонками: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-Нельзя занимать линию.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-Возможно кто-то, кто реально попал в беду, не может дозвониться в службу спасения.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-Ответственность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 ложные вызовы предусмотрена административная и даже уголовная ответственность. Наказание понесут, прежде всего, родители.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361094" cy="35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Российский телефон доверия для детей, подростков и их родителей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26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Консультация для родителей. Безопасность детей.  Полезные телефоны.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Российский телефон доверия для детей, подростков и их родителей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родителей. Безопасность детей.  Полезные телефоны. </dc:title>
  <dc:creator>Оля</dc:creator>
  <cp:lastModifiedBy>Оля</cp:lastModifiedBy>
  <cp:revision>5</cp:revision>
  <dcterms:created xsi:type="dcterms:W3CDTF">2020-10-09T08:20:28Z</dcterms:created>
  <dcterms:modified xsi:type="dcterms:W3CDTF">2022-04-26T12:46:20Z</dcterms:modified>
</cp:coreProperties>
</file>