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Как устроен детский сад. Режим дня в жизни малыша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160840" cy="2423120"/>
          </a:xfrm>
        </p:spPr>
        <p:txBody>
          <a:bodyPr>
            <a:normAutofit/>
          </a:bodyPr>
          <a:lstStyle/>
          <a:p>
            <a:r>
              <a:rPr lang="ru-RU" i="1" dirty="0" smtClean="0"/>
              <a:t>Для родителей консультационного пункта ДОУ </a:t>
            </a:r>
          </a:p>
          <a:p>
            <a:pPr algn="r"/>
            <a:r>
              <a:rPr lang="ru-RU" sz="2600" dirty="0" smtClean="0">
                <a:solidFill>
                  <a:schemeClr val="tx1"/>
                </a:solidFill>
              </a:rPr>
              <a:t>подготовили: педагог-психолог Колчина О.В.</a:t>
            </a:r>
          </a:p>
          <a:p>
            <a:pPr algn="r"/>
            <a:r>
              <a:rPr lang="ru-RU" sz="2600" dirty="0" smtClean="0">
                <a:solidFill>
                  <a:schemeClr val="tx1"/>
                </a:solidFill>
              </a:rPr>
              <a:t>Старший воспитатель: </a:t>
            </a:r>
            <a:r>
              <a:rPr lang="ru-RU" sz="2600" dirty="0" smtClean="0">
                <a:solidFill>
                  <a:schemeClr val="tx1"/>
                </a:solidFill>
              </a:rPr>
              <a:t>Колесова </a:t>
            </a:r>
            <a:r>
              <a:rPr lang="ru-RU" sz="2600" dirty="0" smtClean="0">
                <a:solidFill>
                  <a:schemeClr val="tx1"/>
                </a:solidFill>
              </a:rPr>
              <a:t>Е.Н.</a:t>
            </a:r>
            <a:endParaRPr lang="ru-RU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Малышу, который собирается в детский сад, придется привыкать к многим вещам: это и новые правила, и отсутствие мамы рядом, и большое количество детей вокруг. Ребенок будет проходить период адаптации, во время которого нагрузка на нервную систему значительно возрастет. В силах родителей минимизировать стресс. Например, по вечерам проводить больше времени с ребенком, перестроить заранее режим дня, чтобы подготовить будущего детсадовца к новой жизни.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05592d43dec892f8ef8bc04b69021af3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8640"/>
            <a:ext cx="6508632" cy="64679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Ночной сон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Здоровый сон поможет малышу справиться со стрессом в период адаптации, поэтому уделите отдыху особое внимание. Восстановление организма и выработка гормонов активнее всего происходят во время сна между 10 часами вечера и 2 часами ночи. Уже сейчас старайтесь укладывать малыша не позднее 22:00.</a:t>
            </a:r>
          </a:p>
          <a:p>
            <a:r>
              <a:rPr lang="ru-RU" dirty="0" smtClean="0"/>
              <a:t>Чтобы ребенок быстрее засыпал, откажитесь от мультиков и подвижных игр за два часа до сна. Также вечером старайтесь не давать сладкое (даже фрукты), чтобы у ребенка не было излишка энергии.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88204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cs typeface="Times New Roman" pitchFamily="18" charset="0"/>
              </a:rPr>
              <a:t>Попробуйте создать ритуал отхода ко сну, например, читать книги —  «Потерял мышонок сон…» ,</a:t>
            </a:r>
          </a:p>
          <a:p>
            <a:pPr algn="ctr"/>
            <a:r>
              <a:rPr lang="ru-RU" sz="2400" dirty="0" smtClean="0">
                <a:cs typeface="Times New Roman" pitchFamily="18" charset="0"/>
              </a:rPr>
              <a:t> «Баю-бай до утра!»,  «Слоненок, который хочет уснуть» (также есть сказка про Кролика и </a:t>
            </a:r>
            <a:r>
              <a:rPr lang="ru-RU" sz="2400" dirty="0" err="1" smtClean="0">
                <a:cs typeface="Times New Roman" pitchFamily="18" charset="0"/>
              </a:rPr>
              <a:t>Трактаренка</a:t>
            </a:r>
            <a:r>
              <a:rPr lang="ru-RU" sz="2400" dirty="0" smtClean="0">
                <a:cs typeface="Times New Roman" pitchFamily="18" charset="0"/>
              </a:rPr>
              <a:t>).</a:t>
            </a:r>
            <a:endParaRPr lang="ru-RU" sz="2400" dirty="0">
              <a:cs typeface="Times New Roman" pitchFamily="18" charset="0"/>
            </a:endParaRPr>
          </a:p>
        </p:txBody>
      </p:sp>
      <p:pic>
        <p:nvPicPr>
          <p:cNvPr id="15362" name="Picture 2" descr="Джеки Крамер - Потерял Мышонок сон... обложка книг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772816"/>
            <a:ext cx="2095500" cy="2095501"/>
          </a:xfrm>
          <a:prstGeom prst="rect">
            <a:avLst/>
          </a:prstGeom>
          <a:noFill/>
        </p:spPr>
      </p:pic>
      <p:pic>
        <p:nvPicPr>
          <p:cNvPr id="15364" name="Picture 4" descr="Кассандра Вебб - Баю-бай, до утра! обложка книг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844824"/>
            <a:ext cx="2095500" cy="2095501"/>
          </a:xfrm>
          <a:prstGeom prst="rect">
            <a:avLst/>
          </a:prstGeom>
          <a:noFill/>
        </p:spPr>
      </p:pic>
      <p:pic>
        <p:nvPicPr>
          <p:cNvPr id="15366" name="Picture 6" descr="Эрлин Форссен - Слоненок, который хочет уснуть обложка книг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3861048"/>
            <a:ext cx="1763284" cy="2636912"/>
          </a:xfrm>
          <a:prstGeom prst="rect">
            <a:avLst/>
          </a:prstGeom>
          <a:noFill/>
        </p:spPr>
      </p:pic>
      <p:sp>
        <p:nvSpPr>
          <p:cNvPr id="15368" name="AutoShape 8" descr="Тракторенок, который хочет усну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Тракторенок, который хочет усну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71" name="Picture 11" descr="C:\Users\Оля\Desktop\1.00x-thumb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3717032"/>
            <a:ext cx="1975676" cy="2780928"/>
          </a:xfrm>
          <a:prstGeom prst="rect">
            <a:avLst/>
          </a:prstGeom>
          <a:noFill/>
        </p:spPr>
      </p:pic>
      <p:pic>
        <p:nvPicPr>
          <p:cNvPr id="15372" name="Picture 12" descr="C:\Users\Оля\Desktop\1.00x-thumb (1)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3933056"/>
            <a:ext cx="1907461" cy="26849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Поздний завтрак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Родителям  будущих детсадовцев стоит обратить внимание еще и на время завтрака. В садике завтракают, как правило, в промежутке с 8:00 до 8:30. Возможно, вы будете приводить ребенка раньше, чтобы успеть на работу. Рассчитайте, сколько времени пройдет от пробуждения до завтрака? Сможет ли малыш выдержать это время? Попробуйте уже сейчас завтракать позже обычного.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Дневной сон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Узнайте, в какое время дети ложатся спать в вашем садике (обычно около 13:00). Постарайтесь в ближайшие дни сдвигать время дневного сна ближе к этой цифре. Так ребенок быстрее привыкнет к новому распорядку и научится засыпать сразу после обеда.</a:t>
            </a:r>
          </a:p>
          <a:p>
            <a:r>
              <a:rPr lang="ru-RU" dirty="0" smtClean="0"/>
              <a:t>Также обратите внимание: засыпает ваш ребенок самостоятельно или вместе с вами? Если второе, пришло время отказываться от этой привычки. Конечно, в садике это произойдет само собой, но для ребенка это будет дополнительным стрессом.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Вечернее общение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 период адаптации старайтесь по вечерам больше общаться с ребенком, обниматься, играть. Это своего рода компенсация за ваше отсутствие в садике. Налаживать тесное вечернее общение можно уже сейчас. Например, готовьтесь к садику: выбирайте вместе одежду, подарок для воспитателя, отвечайте на вопросы ребенка и рассказывайте свои истории из детства.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Переходите на новый режим заранее, чтобы адаптация прошла легче!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Спасибо за внимание!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8434" name="Picture 2" descr="https://detsad68.odinedu.ru/assets/img/detsad68/2017/%D0%9F%D1%81%D0%B8%D1%85%D0%BE%D0%BB%D0%BE%D0%B3/img_5710ada0e13e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861048"/>
            <a:ext cx="4032448" cy="26870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56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Как устроен детский сад. Режим дня в жизни малыша</vt:lpstr>
      <vt:lpstr>Слайд 2</vt:lpstr>
      <vt:lpstr>Слайд 3</vt:lpstr>
      <vt:lpstr>Ночной сон </vt:lpstr>
      <vt:lpstr>Слайд 5</vt:lpstr>
      <vt:lpstr>Поздний завтрак </vt:lpstr>
      <vt:lpstr>Дневной сон </vt:lpstr>
      <vt:lpstr>Вечернее общение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иду в детский сад – как подготовить ребенка к режиму детского сада</dc:title>
  <dc:creator>Оля</dc:creator>
  <cp:lastModifiedBy>Оля</cp:lastModifiedBy>
  <cp:revision>3</cp:revision>
  <dcterms:created xsi:type="dcterms:W3CDTF">2021-04-01T08:38:03Z</dcterms:created>
  <dcterms:modified xsi:type="dcterms:W3CDTF">2021-06-03T06:57:22Z</dcterms:modified>
</cp:coreProperties>
</file>