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Зверобика</a:t>
            </a:r>
            <a:r>
              <a:rPr lang="ru-RU" b="1" dirty="0" smtClean="0">
                <a:solidFill>
                  <a:srgbClr val="FF0000"/>
                </a:solidFill>
              </a:rPr>
              <a:t> – играем вместе с детьми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08012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Для родителей консультационного пункта МДОУ «Детский сад № 75»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https://ds05.infourok.ru/uploads/ex/0805/0002175c-2c7e9ed0/hello_html_5a3647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276872"/>
            <a:ext cx="2736304" cy="2215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«</a:t>
            </a:r>
            <a:r>
              <a:rPr lang="ru-RU" dirty="0" err="1" smtClean="0"/>
              <a:t>Зверобика</a:t>
            </a:r>
            <a:r>
              <a:rPr lang="ru-RU" dirty="0" smtClean="0"/>
              <a:t>»?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это веселые упражнения имитирующие  повадки животных, которые малыш повторяет под музыку, учитывая слова песенки и движения взрослого по показу. Часто эти движения соединяют в себе элементы хореографии, гимнастики и танцев.</a:t>
            </a:r>
            <a:endParaRPr lang="ru-RU" dirty="0"/>
          </a:p>
        </p:txBody>
      </p:sp>
      <p:pic>
        <p:nvPicPr>
          <p:cNvPr id="17410" name="Picture 2" descr="https://s26037.cdn.ngenix.net/sdp/nc-snapshot15698576832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509120"/>
            <a:ext cx="3456384" cy="2125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404664"/>
            <a:ext cx="8229600" cy="59046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Разнообразные </a:t>
            </a:r>
            <a:r>
              <a:rPr lang="ru-RU" dirty="0" smtClean="0"/>
              <a:t>игровые движения требуют вовлечения всех мышечных групп в работу, усиливают кровообращение, активизируют работу легких, способствуют насыщению организма ребенка кислородом, повышение общего жизненного тонуса.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Интенсивная </a:t>
            </a:r>
            <a:r>
              <a:rPr lang="ru-RU" dirty="0" smtClean="0"/>
              <a:t>мышечная деятельность содействует развитию гибкости скелета, суставов, скелетных мышц, увеличивает их мускульную силу, развивает необходимую координацию, способствуют развитию моторики ребенка, уменьшению заторможенности, умению соизмерять движения в соответствии с задачей.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Использование </a:t>
            </a:r>
            <a:r>
              <a:rPr lang="ru-RU" dirty="0" smtClean="0"/>
              <a:t>разнообразных действий и движений в игре активизирует деятельность всей двигательной области коры головного мозга. Следовательно, целостно воздействует на ребенка, активизирует взаимосвязанные функции органов и систем, в том числе и нервной системы, что в свою очередь повышает функциональный уровень всей психической деятельности ребенка.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404664"/>
            <a:ext cx="8517632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Оздоровительный </a:t>
            </a:r>
            <a:r>
              <a:rPr lang="ru-RU" dirty="0" smtClean="0"/>
              <a:t>эффект, достигаемый при проведении упражнений, тесно связан с положительными эмоциями детей, возникающими в процессе деятельности и благотворно влияющими на психику ребенка.</a:t>
            </a:r>
          </a:p>
          <a:p>
            <a:pPr>
              <a:buNone/>
            </a:pPr>
            <a:r>
              <a:rPr lang="ru-RU" dirty="0" smtClean="0"/>
              <a:t>		Эмоциональный </a:t>
            </a:r>
            <a:r>
              <a:rPr lang="ru-RU" dirty="0" smtClean="0"/>
              <a:t>подъем (радость, удовольствие, приподнятость настроения, воодушевление) создает у детей повышенный тонус всего организма. </a:t>
            </a:r>
            <a:r>
              <a:rPr lang="ru-RU" dirty="0" err="1" smtClean="0"/>
              <a:t>Зверобика</a:t>
            </a:r>
            <a:r>
              <a:rPr lang="ru-RU" dirty="0" smtClean="0"/>
              <a:t> развивает мышление, воображение, чувство ритма, учит соблюдать правила. </a:t>
            </a:r>
          </a:p>
          <a:p>
            <a:pPr>
              <a:buNone/>
            </a:pPr>
            <a:r>
              <a:rPr lang="ru-RU" dirty="0" smtClean="0"/>
              <a:t>		Таким образом, весёлая </a:t>
            </a:r>
            <a:r>
              <a:rPr lang="ru-RU" dirty="0" err="1" smtClean="0"/>
              <a:t>зверобика</a:t>
            </a:r>
            <a:r>
              <a:rPr lang="ru-RU" dirty="0" smtClean="0"/>
              <a:t> является наиболее эффективным средством для развития физических качеств детей младшего дошкольного возраста.</a:t>
            </a:r>
          </a:p>
          <a:p>
            <a:endParaRPr lang="ru-RU" dirty="0"/>
          </a:p>
        </p:txBody>
      </p:sp>
      <p:pic>
        <p:nvPicPr>
          <p:cNvPr id="15362" name="Picture 2" descr="https://st.depositphotos.com/1001009/3111/i/950/depositphotos_31116699-stock-photo-girl-crouching-to-pet-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437112"/>
            <a:ext cx="2448272" cy="21754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4337" name="Picture 1" descr="C:\Users\Оля\Downloads\2021-02-26 12-30-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44824"/>
            <a:ext cx="7040783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Зверобика – играем вместе с детьми</vt:lpstr>
      <vt:lpstr>Что такое «Зверобика»?</vt:lpstr>
      <vt:lpstr>Слайд 3</vt:lpstr>
      <vt:lpstr>Слайд 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Зверобика – играем вместе с детьми</dc:title>
  <dc:creator>Оля</dc:creator>
  <cp:lastModifiedBy>Оля</cp:lastModifiedBy>
  <cp:revision>3</cp:revision>
  <dcterms:created xsi:type="dcterms:W3CDTF">2021-02-26T09:13:51Z</dcterms:created>
  <dcterms:modified xsi:type="dcterms:W3CDTF">2021-02-26T09:34:17Z</dcterms:modified>
</cp:coreProperties>
</file>